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8" r:id="rId3"/>
    <p:sldId id="270" r:id="rId4"/>
    <p:sldId id="279" r:id="rId5"/>
    <p:sldId id="280" r:id="rId6"/>
    <p:sldId id="282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2170" y="-64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43635" y="1400389"/>
            <a:ext cx="6340197" cy="7036542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本日は</a:t>
            </a:r>
            <a:endParaRPr lang="en-US" altLang="ja-JP" sz="18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1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お休み</a:t>
            </a:r>
            <a:endParaRPr lang="ja-JP" altLang="en-US" sz="1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43635" y="1400389"/>
            <a:ext cx="6340197" cy="7036542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8000" dirty="0" smtClean="0">
                <a:solidFill>
                  <a:schemeClr val="tx1"/>
                </a:solidFill>
                <a:effectLst/>
              </a:rPr>
              <a:t>本日は</a:t>
            </a:r>
            <a:endParaRPr lang="en-US" altLang="ja-JP" sz="18000" dirty="0" smtClean="0">
              <a:solidFill>
                <a:schemeClr val="tx1"/>
              </a:solidFill>
              <a:effectLst/>
            </a:endParaRPr>
          </a:p>
          <a:p>
            <a:r>
              <a:rPr lang="ja-JP" altLang="en-US" sz="18000" dirty="0">
                <a:solidFill>
                  <a:schemeClr val="tx1"/>
                </a:solidFill>
                <a:effectLst/>
              </a:rPr>
              <a:t>お休み</a:t>
            </a:r>
            <a:endParaRPr lang="ja-JP" altLang="en-US" sz="180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0620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テキスト ボックス 48"/>
          <p:cNvSpPr txBox="1"/>
          <p:nvPr/>
        </p:nvSpPr>
        <p:spPr>
          <a:xfrm>
            <a:off x="0" y="545097"/>
            <a:ext cx="6858000" cy="393954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本日は</a:t>
            </a:r>
            <a:endParaRPr kumimoji="1" lang="en-US" altLang="ja-JP" sz="125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25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お休み</a:t>
            </a:r>
            <a:endParaRPr kumimoji="1" lang="en-US" altLang="ja-JP" sz="125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0" name="グループ化 49"/>
          <p:cNvGrpSpPr/>
          <p:nvPr/>
        </p:nvGrpSpPr>
        <p:grpSpPr>
          <a:xfrm>
            <a:off x="2936367" y="4401820"/>
            <a:ext cx="1704214" cy="4957932"/>
            <a:chOff x="4248149" y="3912320"/>
            <a:chExt cx="838733" cy="2440059"/>
          </a:xfrm>
        </p:grpSpPr>
        <p:grpSp>
          <p:nvGrpSpPr>
            <p:cNvPr id="51" name="グループ化 50"/>
            <p:cNvGrpSpPr/>
            <p:nvPr/>
          </p:nvGrpSpPr>
          <p:grpSpPr>
            <a:xfrm>
              <a:off x="4248149" y="3912320"/>
              <a:ext cx="838733" cy="2440059"/>
              <a:chOff x="4248149" y="3443216"/>
              <a:chExt cx="838733" cy="2440059"/>
            </a:xfrm>
          </p:grpSpPr>
          <p:sp>
            <p:nvSpPr>
              <p:cNvPr id="53" name="Oval 186"/>
              <p:cNvSpPr>
                <a:spLocks noChangeArrowheads="1"/>
              </p:cNvSpPr>
              <p:nvPr/>
            </p:nvSpPr>
            <p:spPr bwMode="auto">
              <a:xfrm>
                <a:off x="4267495" y="3503465"/>
                <a:ext cx="608346" cy="957964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4" name="Oval 186"/>
              <p:cNvSpPr>
                <a:spLocks noChangeArrowheads="1"/>
              </p:cNvSpPr>
              <p:nvPr/>
            </p:nvSpPr>
            <p:spPr bwMode="auto">
              <a:xfrm>
                <a:off x="4326011" y="3612663"/>
                <a:ext cx="481854" cy="75656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5" name="Rectangle 263"/>
              <p:cNvSpPr>
                <a:spLocks noChangeArrowheads="1"/>
              </p:cNvSpPr>
              <p:nvPr/>
            </p:nvSpPr>
            <p:spPr bwMode="auto">
              <a:xfrm>
                <a:off x="4390025" y="5149537"/>
                <a:ext cx="120378" cy="671339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6" name="Rectangle 264"/>
              <p:cNvSpPr>
                <a:spLocks noChangeArrowheads="1"/>
              </p:cNvSpPr>
              <p:nvPr/>
            </p:nvSpPr>
            <p:spPr bwMode="auto">
              <a:xfrm>
                <a:off x="4632932" y="5149537"/>
                <a:ext cx="120378" cy="671339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7" name="AutoShape 262"/>
              <p:cNvSpPr>
                <a:spLocks noChangeArrowheads="1"/>
              </p:cNvSpPr>
              <p:nvPr/>
            </p:nvSpPr>
            <p:spPr bwMode="auto">
              <a:xfrm flipV="1">
                <a:off x="4248149" y="4723496"/>
                <a:ext cx="644889" cy="548689"/>
              </a:xfrm>
              <a:custGeom>
                <a:avLst/>
                <a:gdLst>
                  <a:gd name="T0" fmla="*/ 2147483647 w 21600"/>
                  <a:gd name="T1" fmla="*/ 2147483647 h 21600"/>
                  <a:gd name="T2" fmla="*/ 2147483647 w 21600"/>
                  <a:gd name="T3" fmla="*/ 2147483647 h 21600"/>
                  <a:gd name="T4" fmla="*/ 2147483647 w 21600"/>
                  <a:gd name="T5" fmla="*/ 2147483647 h 21600"/>
                  <a:gd name="T6" fmla="*/ 214748364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996 w 21600"/>
                  <a:gd name="T13" fmla="*/ 3996 h 21600"/>
                  <a:gd name="T14" fmla="*/ 17604 w 21600"/>
                  <a:gd name="T15" fmla="*/ 176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392" y="21600"/>
                    </a:lnTo>
                    <a:lnTo>
                      <a:pt x="17208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openDmnd">
                <a:fgClr>
                  <a:srgbClr val="0070C0"/>
                </a:fgClr>
                <a:bgClr>
                  <a:srgbClr val="002060"/>
                </a:bgClr>
              </a:patt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Oval 187"/>
              <p:cNvSpPr>
                <a:spLocks noChangeArrowheads="1"/>
              </p:cNvSpPr>
              <p:nvPr/>
            </p:nvSpPr>
            <p:spPr bwMode="auto">
              <a:xfrm>
                <a:off x="4267495" y="3443216"/>
                <a:ext cx="608346" cy="608939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9" name="Rectangle 179"/>
              <p:cNvSpPr>
                <a:spLocks noChangeArrowheads="1"/>
              </p:cNvSpPr>
              <p:nvPr/>
            </p:nvSpPr>
            <p:spPr bwMode="auto">
              <a:xfrm>
                <a:off x="4510403" y="3991908"/>
                <a:ext cx="122527" cy="182895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0" name="AutoShape 180"/>
              <p:cNvSpPr>
                <a:spLocks noChangeArrowheads="1"/>
              </p:cNvSpPr>
              <p:nvPr/>
            </p:nvSpPr>
            <p:spPr bwMode="auto">
              <a:xfrm>
                <a:off x="4328395" y="4113651"/>
                <a:ext cx="487809" cy="367440"/>
              </a:xfrm>
              <a:prstGeom prst="roundRect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ja-JP" altLang="en-US" sz="1800" smtClean="0"/>
              </a:p>
            </p:txBody>
          </p:sp>
          <p:sp>
            <p:nvSpPr>
              <p:cNvPr id="61" name="Rectangle 181"/>
              <p:cNvSpPr>
                <a:spLocks noChangeArrowheads="1"/>
              </p:cNvSpPr>
              <p:nvPr/>
            </p:nvSpPr>
            <p:spPr bwMode="auto">
              <a:xfrm>
                <a:off x="4328395" y="4297371"/>
                <a:ext cx="487809" cy="485696"/>
              </a:xfrm>
              <a:prstGeom prst="rect">
                <a:avLst/>
              </a:prstGeom>
              <a:solidFill>
                <a:srgbClr val="FF0066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ja-JP" altLang="en-US" sz="1800" smtClean="0"/>
              </a:p>
            </p:txBody>
          </p:sp>
          <p:sp>
            <p:nvSpPr>
              <p:cNvPr id="62" name="Oval 183"/>
              <p:cNvSpPr>
                <a:spLocks noChangeArrowheads="1"/>
              </p:cNvSpPr>
              <p:nvPr/>
            </p:nvSpPr>
            <p:spPr bwMode="auto">
              <a:xfrm>
                <a:off x="4327685" y="3563714"/>
                <a:ext cx="487966" cy="488443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3" name="AutoShape 255"/>
              <p:cNvSpPr>
                <a:spLocks noChangeArrowheads="1"/>
              </p:cNvSpPr>
              <p:nvPr/>
            </p:nvSpPr>
            <p:spPr bwMode="auto">
              <a:xfrm rot="5400000" flipH="1">
                <a:off x="4424245" y="3770482"/>
                <a:ext cx="61968" cy="130414"/>
              </a:xfrm>
              <a:prstGeom prst="moon">
                <a:avLst>
                  <a:gd name="adj" fmla="val 42444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4" name="AutoShape 283"/>
              <p:cNvSpPr>
                <a:spLocks noChangeArrowheads="1"/>
              </p:cNvSpPr>
              <p:nvPr/>
            </p:nvSpPr>
            <p:spPr bwMode="auto">
              <a:xfrm rot="16200000">
                <a:off x="4358766" y="5669298"/>
                <a:ext cx="182895" cy="245059"/>
              </a:xfrm>
              <a:prstGeom prst="flowChartDelay">
                <a:avLst/>
              </a:prstGeom>
              <a:solidFill>
                <a:srgbClr val="663300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5" name="AutoShape 285"/>
              <p:cNvSpPr>
                <a:spLocks noChangeArrowheads="1"/>
              </p:cNvSpPr>
              <p:nvPr/>
            </p:nvSpPr>
            <p:spPr bwMode="auto">
              <a:xfrm rot="10800000" flipV="1">
                <a:off x="4355630" y="5577730"/>
                <a:ext cx="187017" cy="225932"/>
              </a:xfrm>
              <a:custGeom>
                <a:avLst/>
                <a:gdLst>
                  <a:gd name="T0" fmla="*/ 424675018 w 21600"/>
                  <a:gd name="T1" fmla="*/ 569936528 h 21600"/>
                  <a:gd name="T2" fmla="*/ 222569007 w 21600"/>
                  <a:gd name="T3" fmla="*/ 1139866047 h 21600"/>
                  <a:gd name="T4" fmla="*/ 20462996 w 21600"/>
                  <a:gd name="T5" fmla="*/ 569936528 h 21600"/>
                  <a:gd name="T6" fmla="*/ 22256900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793 w 21600"/>
                  <a:gd name="T13" fmla="*/ 2793 h 21600"/>
                  <a:gd name="T14" fmla="*/ 18807 w 21600"/>
                  <a:gd name="T15" fmla="*/ 1880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986" y="21600"/>
                    </a:lnTo>
                    <a:lnTo>
                      <a:pt x="196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33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AutoShape 286"/>
              <p:cNvSpPr>
                <a:spLocks noChangeArrowheads="1"/>
              </p:cNvSpPr>
              <p:nvPr/>
            </p:nvSpPr>
            <p:spPr bwMode="auto">
              <a:xfrm rot="16200000">
                <a:off x="4608123" y="5669298"/>
                <a:ext cx="182895" cy="245059"/>
              </a:xfrm>
              <a:prstGeom prst="flowChartDelay">
                <a:avLst/>
              </a:prstGeom>
              <a:solidFill>
                <a:srgbClr val="663300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7" name="AutoShape 287"/>
              <p:cNvSpPr>
                <a:spLocks noChangeArrowheads="1"/>
              </p:cNvSpPr>
              <p:nvPr/>
            </p:nvSpPr>
            <p:spPr bwMode="auto">
              <a:xfrm rot="10800000" flipV="1">
                <a:off x="4604988" y="5577729"/>
                <a:ext cx="187017" cy="225932"/>
              </a:xfrm>
              <a:custGeom>
                <a:avLst/>
                <a:gdLst>
                  <a:gd name="T0" fmla="*/ 424675018 w 21600"/>
                  <a:gd name="T1" fmla="*/ 569936528 h 21600"/>
                  <a:gd name="T2" fmla="*/ 222569007 w 21600"/>
                  <a:gd name="T3" fmla="*/ 1139866047 h 21600"/>
                  <a:gd name="T4" fmla="*/ 20462996 w 21600"/>
                  <a:gd name="T5" fmla="*/ 569936528 h 21600"/>
                  <a:gd name="T6" fmla="*/ 22256900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793 w 21600"/>
                  <a:gd name="T13" fmla="*/ 2793 h 21600"/>
                  <a:gd name="T14" fmla="*/ 18807 w 21600"/>
                  <a:gd name="T15" fmla="*/ 1880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986" y="21600"/>
                    </a:lnTo>
                    <a:lnTo>
                      <a:pt x="196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33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二等辺三角形 265"/>
              <p:cNvSpPr/>
              <p:nvPr/>
            </p:nvSpPr>
            <p:spPr bwMode="auto">
              <a:xfrm flipV="1">
                <a:off x="4497332" y="3949065"/>
                <a:ext cx="143597" cy="56430"/>
              </a:xfrm>
              <a:custGeom>
                <a:avLst/>
                <a:gdLst>
                  <a:gd name="connsiteX0" fmla="*/ 0 w 143597"/>
                  <a:gd name="connsiteY0" fmla="*/ 59128 h 59128"/>
                  <a:gd name="connsiteX1" fmla="*/ 71799 w 143597"/>
                  <a:gd name="connsiteY1" fmla="*/ 0 h 59128"/>
                  <a:gd name="connsiteX2" fmla="*/ 143597 w 143597"/>
                  <a:gd name="connsiteY2" fmla="*/ 59128 h 59128"/>
                  <a:gd name="connsiteX3" fmla="*/ 0 w 143597"/>
                  <a:gd name="connsiteY3" fmla="*/ 59128 h 59128"/>
                  <a:gd name="connsiteX0" fmla="*/ 0 w 143597"/>
                  <a:gd name="connsiteY0" fmla="*/ 59128 h 59128"/>
                  <a:gd name="connsiteX1" fmla="*/ 71799 w 143597"/>
                  <a:gd name="connsiteY1" fmla="*/ 0 h 59128"/>
                  <a:gd name="connsiteX2" fmla="*/ 143597 w 143597"/>
                  <a:gd name="connsiteY2" fmla="*/ 59128 h 59128"/>
                  <a:gd name="connsiteX3" fmla="*/ 0 w 143597"/>
                  <a:gd name="connsiteY3" fmla="*/ 59128 h 59128"/>
                  <a:gd name="connsiteX0" fmla="*/ 0 w 143597"/>
                  <a:gd name="connsiteY0" fmla="*/ 59128 h 59128"/>
                  <a:gd name="connsiteX1" fmla="*/ 71799 w 143597"/>
                  <a:gd name="connsiteY1" fmla="*/ 0 h 59128"/>
                  <a:gd name="connsiteX2" fmla="*/ 143597 w 143597"/>
                  <a:gd name="connsiteY2" fmla="*/ 59128 h 59128"/>
                  <a:gd name="connsiteX3" fmla="*/ 0 w 143597"/>
                  <a:gd name="connsiteY3" fmla="*/ 59128 h 5912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597" h="43888">
                    <a:moveTo>
                      <a:pt x="0" y="43888"/>
                    </a:moveTo>
                    <a:cubicBezTo>
                      <a:pt x="11868" y="23544"/>
                      <a:pt x="35166" y="1294"/>
                      <a:pt x="69894" y="0"/>
                    </a:cubicBezTo>
                    <a:cubicBezTo>
                      <a:pt x="98272" y="1294"/>
                      <a:pt x="122839" y="21639"/>
                      <a:pt x="143597" y="43888"/>
                    </a:cubicBezTo>
                    <a:lnTo>
                      <a:pt x="0" y="43888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9" name="Oval 184"/>
              <p:cNvSpPr>
                <a:spLocks noChangeArrowheads="1"/>
              </p:cNvSpPr>
              <p:nvPr/>
            </p:nvSpPr>
            <p:spPr bwMode="auto">
              <a:xfrm>
                <a:off x="4267493" y="3746611"/>
                <a:ext cx="122530" cy="149114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0" name="Oval 185"/>
              <p:cNvSpPr>
                <a:spLocks noChangeArrowheads="1"/>
              </p:cNvSpPr>
              <p:nvPr/>
            </p:nvSpPr>
            <p:spPr bwMode="auto">
              <a:xfrm>
                <a:off x="4755460" y="3746611"/>
                <a:ext cx="122527" cy="149114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71" name="グループ化 259"/>
              <p:cNvGrpSpPr>
                <a:grpSpLocks/>
              </p:cNvGrpSpPr>
              <p:nvPr/>
            </p:nvGrpSpPr>
            <p:grpSpPr bwMode="auto">
              <a:xfrm rot="18900000">
                <a:off x="4293912" y="4266996"/>
                <a:ext cx="320293" cy="774622"/>
                <a:chOff x="6345238" y="3949446"/>
                <a:chExt cx="236537" cy="571500"/>
              </a:xfrm>
            </p:grpSpPr>
            <p:grpSp>
              <p:nvGrpSpPr>
                <p:cNvPr id="91" name="Group 300"/>
                <p:cNvGrpSpPr>
                  <a:grpSpLocks/>
                </p:cNvGrpSpPr>
                <p:nvPr/>
              </p:nvGrpSpPr>
              <p:grpSpPr bwMode="auto">
                <a:xfrm flipH="1">
                  <a:off x="6345238" y="4386009"/>
                  <a:ext cx="98425" cy="134937"/>
                  <a:chOff x="2280" y="3294"/>
                  <a:chExt cx="103" cy="141"/>
                </a:xfrm>
              </p:grpSpPr>
              <p:sp>
                <p:nvSpPr>
                  <p:cNvPr id="93" name="AutoShape 301"/>
                  <p:cNvSpPr>
                    <a:spLocks noChangeArrowheads="1"/>
                  </p:cNvSpPr>
                  <p:nvPr/>
                </p:nvSpPr>
                <p:spPr bwMode="auto">
                  <a:xfrm>
                    <a:off x="2280" y="3340"/>
                    <a:ext cx="2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94" name="AutoShape 302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298" y="3294"/>
                    <a:ext cx="85" cy="14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92" name="AutoShape 281"/>
                <p:cNvSpPr>
                  <a:spLocks noChangeArrowheads="1"/>
                </p:cNvSpPr>
                <p:nvPr/>
              </p:nvSpPr>
              <p:spPr bwMode="auto">
                <a:xfrm rot="1800000">
                  <a:off x="6493516" y="3949110"/>
                  <a:ext cx="88892" cy="493881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00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  <a:defRPr/>
                  </a:pPr>
                  <a:endParaRPr lang="ja-JP" altLang="en-US" sz="1800" smtClean="0"/>
                </a:p>
              </p:txBody>
            </p:sp>
          </p:grpSp>
          <p:grpSp>
            <p:nvGrpSpPr>
              <p:cNvPr id="72" name="グループ化 264"/>
              <p:cNvGrpSpPr>
                <a:grpSpLocks/>
              </p:cNvGrpSpPr>
              <p:nvPr/>
            </p:nvGrpSpPr>
            <p:grpSpPr bwMode="auto">
              <a:xfrm rot="2700000" flipH="1">
                <a:off x="4539424" y="4266995"/>
                <a:ext cx="320293" cy="774622"/>
                <a:chOff x="6345238" y="3949446"/>
                <a:chExt cx="236537" cy="571500"/>
              </a:xfrm>
            </p:grpSpPr>
            <p:grpSp>
              <p:nvGrpSpPr>
                <p:cNvPr id="87" name="Group 300"/>
                <p:cNvGrpSpPr>
                  <a:grpSpLocks/>
                </p:cNvGrpSpPr>
                <p:nvPr/>
              </p:nvGrpSpPr>
              <p:grpSpPr bwMode="auto">
                <a:xfrm flipH="1">
                  <a:off x="6345238" y="4386009"/>
                  <a:ext cx="98425" cy="134937"/>
                  <a:chOff x="2280" y="3294"/>
                  <a:chExt cx="103" cy="141"/>
                </a:xfrm>
              </p:grpSpPr>
              <p:sp>
                <p:nvSpPr>
                  <p:cNvPr id="89" name="AutoShape 301"/>
                  <p:cNvSpPr>
                    <a:spLocks noChangeArrowheads="1"/>
                  </p:cNvSpPr>
                  <p:nvPr/>
                </p:nvSpPr>
                <p:spPr bwMode="auto">
                  <a:xfrm>
                    <a:off x="2280" y="3340"/>
                    <a:ext cx="2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90" name="AutoShape 302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298" y="3294"/>
                    <a:ext cx="85" cy="14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88" name="AutoShape 281"/>
                <p:cNvSpPr>
                  <a:spLocks noChangeArrowheads="1"/>
                </p:cNvSpPr>
                <p:nvPr/>
              </p:nvSpPr>
              <p:spPr bwMode="auto">
                <a:xfrm rot="1800000">
                  <a:off x="6494923" y="3950517"/>
                  <a:ext cx="88893" cy="493881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00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  <a:defRPr/>
                  </a:pPr>
                  <a:endParaRPr lang="ja-JP" altLang="en-US" sz="1800" smtClean="0"/>
                </a:p>
              </p:txBody>
            </p:sp>
          </p:grpSp>
          <p:sp>
            <p:nvSpPr>
              <p:cNvPr id="73" name="AutoShape 255"/>
              <p:cNvSpPr>
                <a:spLocks noChangeArrowheads="1"/>
              </p:cNvSpPr>
              <p:nvPr/>
            </p:nvSpPr>
            <p:spPr bwMode="auto">
              <a:xfrm rot="5400000" flipH="1">
                <a:off x="4662370" y="3770482"/>
                <a:ext cx="61968" cy="130414"/>
              </a:xfrm>
              <a:prstGeom prst="moon">
                <a:avLst>
                  <a:gd name="adj" fmla="val 42444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4" name="円/楕円 73"/>
              <p:cNvSpPr/>
              <p:nvPr/>
            </p:nvSpPr>
            <p:spPr>
              <a:xfrm>
                <a:off x="4318735" y="3609020"/>
                <a:ext cx="45719" cy="5046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" name="円/楕円 74"/>
              <p:cNvSpPr/>
              <p:nvPr/>
            </p:nvSpPr>
            <p:spPr>
              <a:xfrm>
                <a:off x="4779836" y="3609020"/>
                <a:ext cx="45719" cy="5046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6" name="グループ化 75"/>
              <p:cNvGrpSpPr/>
              <p:nvPr/>
            </p:nvGrpSpPr>
            <p:grpSpPr>
              <a:xfrm>
                <a:off x="4564557" y="3508286"/>
                <a:ext cx="280899" cy="254620"/>
                <a:chOff x="4564557" y="3508286"/>
                <a:chExt cx="280899" cy="254620"/>
              </a:xfrm>
            </p:grpSpPr>
            <p:sp>
              <p:nvSpPr>
                <p:cNvPr id="84" name="月 83"/>
                <p:cNvSpPr/>
                <p:nvPr/>
              </p:nvSpPr>
              <p:spPr>
                <a:xfrm rot="19800000">
                  <a:off x="4619613" y="3522336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月 84"/>
                <p:cNvSpPr/>
                <p:nvPr/>
              </p:nvSpPr>
              <p:spPr>
                <a:xfrm rot="18793506">
                  <a:off x="4686288" y="3522335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" name="月 85"/>
                <p:cNvSpPr/>
                <p:nvPr/>
              </p:nvSpPr>
              <p:spPr>
                <a:xfrm rot="21020050">
                  <a:off x="4564557" y="3508286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77" name="グループ化 76"/>
              <p:cNvGrpSpPr/>
              <p:nvPr/>
            </p:nvGrpSpPr>
            <p:grpSpPr>
              <a:xfrm flipH="1">
                <a:off x="4299788" y="3508286"/>
                <a:ext cx="280899" cy="254620"/>
                <a:chOff x="4564557" y="3508286"/>
                <a:chExt cx="280899" cy="254620"/>
              </a:xfrm>
            </p:grpSpPr>
            <p:sp>
              <p:nvSpPr>
                <p:cNvPr id="81" name="月 80"/>
                <p:cNvSpPr/>
                <p:nvPr/>
              </p:nvSpPr>
              <p:spPr>
                <a:xfrm rot="19800000">
                  <a:off x="4619613" y="3522336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" name="月 81"/>
                <p:cNvSpPr/>
                <p:nvPr/>
              </p:nvSpPr>
              <p:spPr>
                <a:xfrm rot="18793506">
                  <a:off x="4686288" y="3522335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" name="月 82"/>
                <p:cNvSpPr/>
                <p:nvPr/>
              </p:nvSpPr>
              <p:spPr>
                <a:xfrm rot="21020050">
                  <a:off x="4564557" y="3508286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8" name="二等辺三角形 77"/>
              <p:cNvSpPr/>
              <p:nvPr/>
            </p:nvSpPr>
            <p:spPr>
              <a:xfrm flipV="1">
                <a:off x="4488626" y="4094240"/>
                <a:ext cx="158230" cy="129282"/>
              </a:xfrm>
              <a:prstGeom prst="triangle">
                <a:avLst/>
              </a:prstGeom>
              <a:solidFill>
                <a:srgbClr val="FF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AutoShape 255"/>
              <p:cNvSpPr>
                <a:spLocks noChangeArrowheads="1"/>
              </p:cNvSpPr>
              <p:nvPr/>
            </p:nvSpPr>
            <p:spPr bwMode="auto">
              <a:xfrm rot="5400000">
                <a:off x="4432369" y="3657584"/>
                <a:ext cx="45719" cy="130414"/>
              </a:xfrm>
              <a:prstGeom prst="moon">
                <a:avLst>
                  <a:gd name="adj" fmla="val 42444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0" name="AutoShape 255"/>
              <p:cNvSpPr>
                <a:spLocks noChangeArrowheads="1"/>
              </p:cNvSpPr>
              <p:nvPr/>
            </p:nvSpPr>
            <p:spPr bwMode="auto">
              <a:xfrm rot="5400000">
                <a:off x="4670494" y="3657584"/>
                <a:ext cx="45719" cy="130414"/>
              </a:xfrm>
              <a:prstGeom prst="moon">
                <a:avLst>
                  <a:gd name="adj" fmla="val 42444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52" name="AutoShape 260"/>
            <p:cNvSpPr>
              <a:spLocks noChangeArrowheads="1"/>
            </p:cNvSpPr>
            <p:nvPr/>
          </p:nvSpPr>
          <p:spPr bwMode="auto">
            <a:xfrm rot="16200000" flipH="1" flipV="1">
              <a:off x="4421946" y="3812713"/>
              <a:ext cx="285332" cy="549670"/>
            </a:xfrm>
            <a:prstGeom prst="moon">
              <a:avLst>
                <a:gd name="adj" fmla="val 31365"/>
              </a:avLst>
            </a:prstGeom>
            <a:solidFill>
              <a:schemeClr val="bg1"/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テキスト ボックス 48"/>
          <p:cNvSpPr txBox="1"/>
          <p:nvPr/>
        </p:nvSpPr>
        <p:spPr>
          <a:xfrm>
            <a:off x="0" y="545097"/>
            <a:ext cx="6858000" cy="393954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本日は</a:t>
            </a:r>
            <a:endParaRPr kumimoji="1" lang="en-US" altLang="ja-JP" sz="125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25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お休み</a:t>
            </a:r>
            <a:endParaRPr kumimoji="1" lang="en-US" altLang="ja-JP" sz="125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35" name="グループ化 134"/>
          <p:cNvGrpSpPr/>
          <p:nvPr/>
        </p:nvGrpSpPr>
        <p:grpSpPr>
          <a:xfrm>
            <a:off x="2713689" y="4484637"/>
            <a:ext cx="1387752" cy="4813000"/>
            <a:chOff x="5207791" y="3938393"/>
            <a:chExt cx="690313" cy="2394145"/>
          </a:xfrm>
        </p:grpSpPr>
        <p:grpSp>
          <p:nvGrpSpPr>
            <p:cNvPr id="136" name="グループ化 135"/>
            <p:cNvGrpSpPr/>
            <p:nvPr/>
          </p:nvGrpSpPr>
          <p:grpSpPr>
            <a:xfrm>
              <a:off x="5207791" y="3989396"/>
              <a:ext cx="690313" cy="2343142"/>
              <a:chOff x="5207792" y="4624388"/>
              <a:chExt cx="503238" cy="1708150"/>
            </a:xfrm>
          </p:grpSpPr>
          <p:sp>
            <p:nvSpPr>
              <p:cNvPr id="141" name="AutoShape 426"/>
              <p:cNvSpPr>
                <a:spLocks noChangeArrowheads="1"/>
              </p:cNvSpPr>
              <p:nvPr/>
            </p:nvSpPr>
            <p:spPr bwMode="auto">
              <a:xfrm>
                <a:off x="5215730" y="4624388"/>
                <a:ext cx="495300" cy="533400"/>
              </a:xfrm>
              <a:custGeom>
                <a:avLst/>
                <a:gdLst>
                  <a:gd name="T0" fmla="*/ 82023 w 21600"/>
                  <a:gd name="T1" fmla="*/ 0 h 21600"/>
                  <a:gd name="T2" fmla="*/ 24719 w 21600"/>
                  <a:gd name="T3" fmla="*/ 157946 h 21600"/>
                  <a:gd name="T4" fmla="*/ 82023 w 21600"/>
                  <a:gd name="T5" fmla="*/ 42697 h 21600"/>
                  <a:gd name="T6" fmla="*/ 139349 w 21600"/>
                  <a:gd name="T7" fmla="*/ 1579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394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5054" y="14208"/>
                    </a:moveTo>
                    <a:cubicBezTo>
                      <a:pt x="4442" y="13177"/>
                      <a:pt x="4119" y="11999"/>
                      <a:pt x="4119" y="10800"/>
                    </a:cubicBezTo>
                    <a:cubicBezTo>
                      <a:pt x="4119" y="7110"/>
                      <a:pt x="7110" y="4119"/>
                      <a:pt x="10800" y="4119"/>
                    </a:cubicBezTo>
                    <a:cubicBezTo>
                      <a:pt x="14489" y="4119"/>
                      <a:pt x="17481" y="7110"/>
                      <a:pt x="17481" y="10800"/>
                    </a:cubicBezTo>
                    <a:cubicBezTo>
                      <a:pt x="17481" y="11999"/>
                      <a:pt x="17157" y="13177"/>
                      <a:pt x="16545" y="14208"/>
                    </a:cubicBezTo>
                    <a:lnTo>
                      <a:pt x="20088" y="16310"/>
                    </a:lnTo>
                    <a:cubicBezTo>
                      <a:pt x="21077" y="14642"/>
                      <a:pt x="21600" y="127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2739"/>
                      <a:pt x="522" y="14642"/>
                      <a:pt x="1511" y="16310"/>
                    </a:cubicBezTo>
                    <a:lnTo>
                      <a:pt x="5054" y="1420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2" name="AutoShape 427"/>
              <p:cNvSpPr>
                <a:spLocks noChangeArrowheads="1"/>
              </p:cNvSpPr>
              <p:nvPr/>
            </p:nvSpPr>
            <p:spPr bwMode="auto">
              <a:xfrm>
                <a:off x="5215730" y="4981575"/>
                <a:ext cx="495300" cy="630238"/>
              </a:xfrm>
              <a:prstGeom prst="roundRect">
                <a:avLst>
                  <a:gd name="adj" fmla="val 38139"/>
                </a:avLst>
              </a:prstGeom>
              <a:pattFill prst="dkVert">
                <a:fgClr>
                  <a:srgbClr val="003366"/>
                </a:fgClr>
                <a:bgClr>
                  <a:srgbClr val="0070C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43" name="AutoShape 428"/>
              <p:cNvSpPr>
                <a:spLocks noChangeArrowheads="1"/>
              </p:cNvSpPr>
              <p:nvPr/>
            </p:nvSpPr>
            <p:spPr bwMode="auto">
              <a:xfrm>
                <a:off x="5260180" y="5522913"/>
                <a:ext cx="225425" cy="720725"/>
              </a:xfrm>
              <a:custGeom>
                <a:avLst/>
                <a:gdLst>
                  <a:gd name="T0" fmla="*/ 14162 w 21600"/>
                  <a:gd name="T1" fmla="*/ 252721 h 21600"/>
                  <a:gd name="T2" fmla="*/ 7733 w 21600"/>
                  <a:gd name="T3" fmla="*/ 505475 h 21600"/>
                  <a:gd name="T4" fmla="*/ 1305 w 21600"/>
                  <a:gd name="T5" fmla="*/ 252721 h 21600"/>
                  <a:gd name="T6" fmla="*/ 7733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651 w 21600"/>
                  <a:gd name="T13" fmla="*/ 3568 h 21600"/>
                  <a:gd name="T14" fmla="*/ 17949 w 21600"/>
                  <a:gd name="T15" fmla="*/ 1803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558" y="21600"/>
                    </a:lnTo>
                    <a:lnTo>
                      <a:pt x="1804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" name="AutoShape 429"/>
              <p:cNvSpPr>
                <a:spLocks noChangeArrowheads="1"/>
              </p:cNvSpPr>
              <p:nvPr/>
            </p:nvSpPr>
            <p:spPr bwMode="auto">
              <a:xfrm>
                <a:off x="5441155" y="5522913"/>
                <a:ext cx="225425" cy="720725"/>
              </a:xfrm>
              <a:custGeom>
                <a:avLst/>
                <a:gdLst>
                  <a:gd name="T0" fmla="*/ 14162 w 21600"/>
                  <a:gd name="T1" fmla="*/ 252721 h 21600"/>
                  <a:gd name="T2" fmla="*/ 7733 w 21600"/>
                  <a:gd name="T3" fmla="*/ 505475 h 21600"/>
                  <a:gd name="T4" fmla="*/ 1305 w 21600"/>
                  <a:gd name="T5" fmla="*/ 252721 h 21600"/>
                  <a:gd name="T6" fmla="*/ 7733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651 w 21600"/>
                  <a:gd name="T13" fmla="*/ 3568 h 21600"/>
                  <a:gd name="T14" fmla="*/ 17949 w 21600"/>
                  <a:gd name="T15" fmla="*/ 1803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558" y="21600"/>
                    </a:lnTo>
                    <a:lnTo>
                      <a:pt x="1804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" name="AutoShape 430"/>
              <p:cNvSpPr>
                <a:spLocks noChangeArrowheads="1"/>
              </p:cNvSpPr>
              <p:nvPr/>
            </p:nvSpPr>
            <p:spPr bwMode="auto">
              <a:xfrm flipV="1">
                <a:off x="5350667" y="5072063"/>
                <a:ext cx="225425" cy="350837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46" name="Freeform 431"/>
              <p:cNvSpPr>
                <a:spLocks/>
              </p:cNvSpPr>
              <p:nvPr/>
            </p:nvSpPr>
            <p:spPr bwMode="auto">
              <a:xfrm>
                <a:off x="5431630" y="5103813"/>
                <a:ext cx="63500" cy="42862"/>
              </a:xfrm>
              <a:custGeom>
                <a:avLst/>
                <a:gdLst>
                  <a:gd name="T0" fmla="*/ 0 w 72"/>
                  <a:gd name="T1" fmla="*/ 0 h 28"/>
                  <a:gd name="T2" fmla="*/ 7000875 w 72"/>
                  <a:gd name="T3" fmla="*/ 72262270 h 28"/>
                  <a:gd name="T4" fmla="*/ 24112361 w 72"/>
                  <a:gd name="T5" fmla="*/ 72262270 h 28"/>
                  <a:gd name="T6" fmla="*/ 31113236 w 72"/>
                  <a:gd name="T7" fmla="*/ 0 h 28"/>
                  <a:gd name="T8" fmla="*/ 0 w 72"/>
                  <a:gd name="T9" fmla="*/ 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2" h="28">
                    <a:moveTo>
                      <a:pt x="0" y="0"/>
                    </a:moveTo>
                    <a:lnTo>
                      <a:pt x="16" y="28"/>
                    </a:lnTo>
                    <a:lnTo>
                      <a:pt x="56" y="28"/>
                    </a:lnTo>
                    <a:lnTo>
                      <a:pt x="7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7" name="Freeform 432"/>
              <p:cNvSpPr>
                <a:spLocks/>
              </p:cNvSpPr>
              <p:nvPr/>
            </p:nvSpPr>
            <p:spPr bwMode="auto">
              <a:xfrm>
                <a:off x="5414167" y="5157788"/>
                <a:ext cx="98425" cy="274637"/>
              </a:xfrm>
              <a:custGeom>
                <a:avLst/>
                <a:gdLst>
                  <a:gd name="T0" fmla="*/ 52924075 w 62"/>
                  <a:gd name="T1" fmla="*/ 0 h 200"/>
                  <a:gd name="T2" fmla="*/ 105846563 w 62"/>
                  <a:gd name="T3" fmla="*/ 0 h 200"/>
                  <a:gd name="T4" fmla="*/ 156249688 w 62"/>
                  <a:gd name="T5" fmla="*/ 171873327 h 200"/>
                  <a:gd name="T6" fmla="*/ 75604688 w 62"/>
                  <a:gd name="T7" fmla="*/ 377743969 h 200"/>
                  <a:gd name="T8" fmla="*/ 0 w 62"/>
                  <a:gd name="T9" fmla="*/ 171873327 h 200"/>
                  <a:gd name="T10" fmla="*/ 52924075 w 62"/>
                  <a:gd name="T11" fmla="*/ 0 h 2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2" h="200">
                    <a:moveTo>
                      <a:pt x="21" y="0"/>
                    </a:moveTo>
                    <a:lnTo>
                      <a:pt x="42" y="0"/>
                    </a:lnTo>
                    <a:lnTo>
                      <a:pt x="62" y="91"/>
                    </a:lnTo>
                    <a:lnTo>
                      <a:pt x="30" y="200"/>
                    </a:lnTo>
                    <a:lnTo>
                      <a:pt x="0" y="9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8" name="Rectangle 433"/>
              <p:cNvSpPr>
                <a:spLocks noChangeArrowheads="1"/>
              </p:cNvSpPr>
              <p:nvPr/>
            </p:nvSpPr>
            <p:spPr bwMode="auto">
              <a:xfrm>
                <a:off x="5215730" y="5387974"/>
                <a:ext cx="495300" cy="449603"/>
              </a:xfrm>
              <a:prstGeom prst="rect">
                <a:avLst/>
              </a:prstGeom>
              <a:pattFill prst="dkVert">
                <a:fgClr>
                  <a:srgbClr val="003366"/>
                </a:fgClr>
                <a:bgClr>
                  <a:srgbClr val="0070C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49" name="Oval 434"/>
              <p:cNvSpPr>
                <a:spLocks noChangeArrowheads="1"/>
              </p:cNvSpPr>
              <p:nvPr/>
            </p:nvSpPr>
            <p:spPr bwMode="auto">
              <a:xfrm>
                <a:off x="5252242" y="4711700"/>
                <a:ext cx="406400" cy="45085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50" name="AutoShape 435"/>
              <p:cNvSpPr>
                <a:spLocks noChangeArrowheads="1"/>
              </p:cNvSpPr>
              <p:nvPr/>
            </p:nvSpPr>
            <p:spPr bwMode="auto">
              <a:xfrm flipH="1">
                <a:off x="5485605" y="6242050"/>
                <a:ext cx="225425" cy="90488"/>
              </a:xfrm>
              <a:prstGeom prst="flowChartPunchedCard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51" name="AutoShape 436"/>
              <p:cNvSpPr>
                <a:spLocks noChangeArrowheads="1"/>
              </p:cNvSpPr>
              <p:nvPr/>
            </p:nvSpPr>
            <p:spPr bwMode="auto">
              <a:xfrm>
                <a:off x="5215730" y="6242050"/>
                <a:ext cx="225425" cy="90488"/>
              </a:xfrm>
              <a:prstGeom prst="flowChartPunchedCard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152" name="Group 438"/>
              <p:cNvGrpSpPr>
                <a:grpSpLocks/>
              </p:cNvGrpSpPr>
              <p:nvPr/>
            </p:nvGrpSpPr>
            <p:grpSpPr bwMode="auto">
              <a:xfrm rot="-900000">
                <a:off x="5366542" y="5676900"/>
                <a:ext cx="138113" cy="227013"/>
                <a:chOff x="4708" y="2330"/>
                <a:chExt cx="331" cy="539"/>
              </a:xfrm>
            </p:grpSpPr>
            <p:sp>
              <p:nvSpPr>
                <p:cNvPr id="170" name="AutoShape 439"/>
                <p:cNvSpPr>
                  <a:spLocks noChangeArrowheads="1"/>
                </p:cNvSpPr>
                <p:nvPr/>
              </p:nvSpPr>
              <p:spPr bwMode="auto">
                <a:xfrm>
                  <a:off x="4708" y="2330"/>
                  <a:ext cx="265" cy="340"/>
                </a:xfrm>
                <a:prstGeom prst="roundRect">
                  <a:avLst>
                    <a:gd name="adj" fmla="val 38519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1" name="AutoShape 440"/>
                <p:cNvSpPr>
                  <a:spLocks noChangeArrowheads="1"/>
                </p:cNvSpPr>
                <p:nvPr/>
              </p:nvSpPr>
              <p:spPr bwMode="auto">
                <a:xfrm>
                  <a:off x="4708" y="2529"/>
                  <a:ext cx="57" cy="2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2" name="AutoShape 441"/>
                <p:cNvSpPr>
                  <a:spLocks noChangeArrowheads="1"/>
                </p:cNvSpPr>
                <p:nvPr/>
              </p:nvSpPr>
              <p:spPr bwMode="auto">
                <a:xfrm>
                  <a:off x="4781" y="2529"/>
                  <a:ext cx="56" cy="3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3" name="AutoShape 442"/>
                <p:cNvSpPr>
                  <a:spLocks noChangeArrowheads="1"/>
                </p:cNvSpPr>
                <p:nvPr/>
              </p:nvSpPr>
              <p:spPr bwMode="auto">
                <a:xfrm>
                  <a:off x="4849" y="2529"/>
                  <a:ext cx="56" cy="3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4" name="AutoShape 443"/>
                <p:cNvSpPr>
                  <a:spLocks noChangeArrowheads="1"/>
                </p:cNvSpPr>
                <p:nvPr/>
              </p:nvSpPr>
              <p:spPr bwMode="auto">
                <a:xfrm>
                  <a:off x="4918" y="2529"/>
                  <a:ext cx="56" cy="3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75" name="AutoShape 444"/>
                <p:cNvSpPr>
                  <a:spLocks noChangeArrowheads="1"/>
                </p:cNvSpPr>
                <p:nvPr/>
              </p:nvSpPr>
              <p:spPr bwMode="auto">
                <a:xfrm rot="-2700000">
                  <a:off x="4963" y="2387"/>
                  <a:ext cx="76" cy="2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153" name="Rectangle 445"/>
              <p:cNvSpPr>
                <a:spLocks noChangeArrowheads="1"/>
              </p:cNvSpPr>
              <p:nvPr/>
            </p:nvSpPr>
            <p:spPr bwMode="auto">
              <a:xfrm rot="-900000">
                <a:off x="5345905" y="5662613"/>
                <a:ext cx="101600" cy="428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54" name="AutoShape 446"/>
              <p:cNvSpPr>
                <a:spLocks noChangeArrowheads="1"/>
              </p:cNvSpPr>
              <p:nvPr/>
            </p:nvSpPr>
            <p:spPr bwMode="auto">
              <a:xfrm rot="-900000">
                <a:off x="5274467" y="5272088"/>
                <a:ext cx="134938" cy="406400"/>
              </a:xfrm>
              <a:custGeom>
                <a:avLst/>
                <a:gdLst>
                  <a:gd name="T0" fmla="*/ 3199 w 21600"/>
                  <a:gd name="T1" fmla="*/ 45306 h 21600"/>
                  <a:gd name="T2" fmla="*/ 1637 w 21600"/>
                  <a:gd name="T3" fmla="*/ 90631 h 21600"/>
                  <a:gd name="T4" fmla="*/ 119 w 21600"/>
                  <a:gd name="T5" fmla="*/ 45306 h 21600"/>
                  <a:gd name="T6" fmla="*/ 163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541 w 21600"/>
                  <a:gd name="T13" fmla="*/ 2531 h 21600"/>
                  <a:gd name="T14" fmla="*/ 19059 w 21600"/>
                  <a:gd name="T15" fmla="*/ 1906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25" y="21600"/>
                    </a:lnTo>
                    <a:lnTo>
                      <a:pt x="20075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rgbClr val="003366"/>
                </a:fgClr>
                <a:bgClr>
                  <a:srgbClr val="0070C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5" name="Group 448"/>
              <p:cNvGrpSpPr>
                <a:grpSpLocks/>
              </p:cNvGrpSpPr>
              <p:nvPr/>
            </p:nvGrpSpPr>
            <p:grpSpPr bwMode="auto">
              <a:xfrm rot="900000" flipH="1">
                <a:off x="5418930" y="5676900"/>
                <a:ext cx="138112" cy="227013"/>
                <a:chOff x="4708" y="2330"/>
                <a:chExt cx="331" cy="539"/>
              </a:xfrm>
            </p:grpSpPr>
            <p:sp>
              <p:nvSpPr>
                <p:cNvPr id="164" name="AutoShape 449"/>
                <p:cNvSpPr>
                  <a:spLocks noChangeArrowheads="1"/>
                </p:cNvSpPr>
                <p:nvPr/>
              </p:nvSpPr>
              <p:spPr bwMode="auto">
                <a:xfrm>
                  <a:off x="4708" y="2330"/>
                  <a:ext cx="265" cy="340"/>
                </a:xfrm>
                <a:prstGeom prst="roundRect">
                  <a:avLst>
                    <a:gd name="adj" fmla="val 38519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65" name="AutoShape 450"/>
                <p:cNvSpPr>
                  <a:spLocks noChangeArrowheads="1"/>
                </p:cNvSpPr>
                <p:nvPr/>
              </p:nvSpPr>
              <p:spPr bwMode="auto">
                <a:xfrm>
                  <a:off x="4708" y="2529"/>
                  <a:ext cx="57" cy="2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66" name="AutoShape 451"/>
                <p:cNvSpPr>
                  <a:spLocks noChangeArrowheads="1"/>
                </p:cNvSpPr>
                <p:nvPr/>
              </p:nvSpPr>
              <p:spPr bwMode="auto">
                <a:xfrm>
                  <a:off x="4781" y="2529"/>
                  <a:ext cx="56" cy="3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67" name="AutoShape 452"/>
                <p:cNvSpPr>
                  <a:spLocks noChangeArrowheads="1"/>
                </p:cNvSpPr>
                <p:nvPr/>
              </p:nvSpPr>
              <p:spPr bwMode="auto">
                <a:xfrm>
                  <a:off x="4849" y="2529"/>
                  <a:ext cx="56" cy="3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68" name="AutoShape 453"/>
                <p:cNvSpPr>
                  <a:spLocks noChangeArrowheads="1"/>
                </p:cNvSpPr>
                <p:nvPr/>
              </p:nvSpPr>
              <p:spPr bwMode="auto">
                <a:xfrm>
                  <a:off x="4918" y="2529"/>
                  <a:ext cx="56" cy="3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69" name="AutoShape 454"/>
                <p:cNvSpPr>
                  <a:spLocks noChangeArrowheads="1"/>
                </p:cNvSpPr>
                <p:nvPr/>
              </p:nvSpPr>
              <p:spPr bwMode="auto">
                <a:xfrm rot="-2700000">
                  <a:off x="4963" y="2387"/>
                  <a:ext cx="76" cy="2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156" name="Rectangle 455"/>
              <p:cNvSpPr>
                <a:spLocks noChangeArrowheads="1"/>
              </p:cNvSpPr>
              <p:nvPr/>
            </p:nvSpPr>
            <p:spPr bwMode="auto">
              <a:xfrm rot="900000" flipH="1">
                <a:off x="5480842" y="5662613"/>
                <a:ext cx="101600" cy="428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57" name="AutoShape 456"/>
              <p:cNvSpPr>
                <a:spLocks noChangeArrowheads="1"/>
              </p:cNvSpPr>
              <p:nvPr/>
            </p:nvSpPr>
            <p:spPr bwMode="auto">
              <a:xfrm rot="900000" flipH="1">
                <a:off x="5518942" y="5272088"/>
                <a:ext cx="134938" cy="406400"/>
              </a:xfrm>
              <a:custGeom>
                <a:avLst/>
                <a:gdLst>
                  <a:gd name="T0" fmla="*/ 3199 w 21600"/>
                  <a:gd name="T1" fmla="*/ 45306 h 21600"/>
                  <a:gd name="T2" fmla="*/ 1637 w 21600"/>
                  <a:gd name="T3" fmla="*/ 90631 h 21600"/>
                  <a:gd name="T4" fmla="*/ 119 w 21600"/>
                  <a:gd name="T5" fmla="*/ 45306 h 21600"/>
                  <a:gd name="T6" fmla="*/ 163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541 w 21600"/>
                  <a:gd name="T13" fmla="*/ 2531 h 21600"/>
                  <a:gd name="T14" fmla="*/ 19059 w 21600"/>
                  <a:gd name="T15" fmla="*/ 1906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25" y="21600"/>
                    </a:lnTo>
                    <a:lnTo>
                      <a:pt x="20075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rgbClr val="003366"/>
                </a:fgClr>
                <a:bgClr>
                  <a:srgbClr val="0070C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8" name="Oval 457"/>
              <p:cNvSpPr>
                <a:spLocks noChangeArrowheads="1"/>
              </p:cNvSpPr>
              <p:nvPr/>
            </p:nvSpPr>
            <p:spPr bwMode="auto">
              <a:xfrm>
                <a:off x="5215730" y="4919663"/>
                <a:ext cx="90487" cy="9048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59" name="Oval 458"/>
              <p:cNvSpPr>
                <a:spLocks noChangeArrowheads="1"/>
              </p:cNvSpPr>
              <p:nvPr/>
            </p:nvSpPr>
            <p:spPr bwMode="auto">
              <a:xfrm>
                <a:off x="5620542" y="4919663"/>
                <a:ext cx="90488" cy="9048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60" name="Oval 460"/>
              <p:cNvSpPr>
                <a:spLocks noChangeArrowheads="1"/>
              </p:cNvSpPr>
              <p:nvPr/>
            </p:nvSpPr>
            <p:spPr bwMode="auto">
              <a:xfrm rot="18900000">
                <a:off x="5207792" y="4714780"/>
                <a:ext cx="314325" cy="17938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61" name="Oval 461"/>
              <p:cNvSpPr>
                <a:spLocks noChangeArrowheads="1"/>
              </p:cNvSpPr>
              <p:nvPr/>
            </p:nvSpPr>
            <p:spPr bwMode="auto">
              <a:xfrm rot="2700000" flipH="1">
                <a:off x="5403055" y="4719541"/>
                <a:ext cx="315912" cy="168275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62" name="AutoShape 462"/>
              <p:cNvSpPr>
                <a:spLocks noChangeArrowheads="1"/>
              </p:cNvSpPr>
              <p:nvPr/>
            </p:nvSpPr>
            <p:spPr bwMode="auto">
              <a:xfrm rot="5400000">
                <a:off x="5342730" y="4873625"/>
                <a:ext cx="44450" cy="133350"/>
              </a:xfrm>
              <a:prstGeom prst="moon">
                <a:avLst>
                  <a:gd name="adj" fmla="val 37931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63" name="AutoShape 464"/>
              <p:cNvSpPr>
                <a:spLocks noChangeArrowheads="1"/>
              </p:cNvSpPr>
              <p:nvPr/>
            </p:nvSpPr>
            <p:spPr bwMode="auto">
              <a:xfrm rot="5400000">
                <a:off x="5523705" y="4867275"/>
                <a:ext cx="57150" cy="133350"/>
              </a:xfrm>
              <a:prstGeom prst="moon">
                <a:avLst>
                  <a:gd name="adj" fmla="val 37931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137" name="AutoShape 255"/>
            <p:cNvSpPr>
              <a:spLocks noChangeArrowheads="1"/>
            </p:cNvSpPr>
            <p:nvPr/>
          </p:nvSpPr>
          <p:spPr bwMode="auto">
            <a:xfrm rot="5400000" flipH="1">
              <a:off x="5398938" y="4487252"/>
              <a:ext cx="61968" cy="130414"/>
            </a:xfrm>
            <a:prstGeom prst="moon">
              <a:avLst>
                <a:gd name="adj" fmla="val 42444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38" name="二等辺三角形 265"/>
            <p:cNvSpPr/>
            <p:nvPr/>
          </p:nvSpPr>
          <p:spPr bwMode="auto">
            <a:xfrm flipV="1">
              <a:off x="5472025" y="4665835"/>
              <a:ext cx="143597" cy="56430"/>
            </a:xfrm>
            <a:custGeom>
              <a:avLst/>
              <a:gdLst>
                <a:gd name="connsiteX0" fmla="*/ 0 w 143597"/>
                <a:gd name="connsiteY0" fmla="*/ 59128 h 59128"/>
                <a:gd name="connsiteX1" fmla="*/ 71799 w 143597"/>
                <a:gd name="connsiteY1" fmla="*/ 0 h 59128"/>
                <a:gd name="connsiteX2" fmla="*/ 143597 w 143597"/>
                <a:gd name="connsiteY2" fmla="*/ 59128 h 59128"/>
                <a:gd name="connsiteX3" fmla="*/ 0 w 143597"/>
                <a:gd name="connsiteY3" fmla="*/ 59128 h 59128"/>
                <a:gd name="connsiteX0" fmla="*/ 0 w 143597"/>
                <a:gd name="connsiteY0" fmla="*/ 59128 h 59128"/>
                <a:gd name="connsiteX1" fmla="*/ 71799 w 143597"/>
                <a:gd name="connsiteY1" fmla="*/ 0 h 59128"/>
                <a:gd name="connsiteX2" fmla="*/ 143597 w 143597"/>
                <a:gd name="connsiteY2" fmla="*/ 59128 h 59128"/>
                <a:gd name="connsiteX3" fmla="*/ 0 w 143597"/>
                <a:gd name="connsiteY3" fmla="*/ 59128 h 59128"/>
                <a:gd name="connsiteX0" fmla="*/ 0 w 143597"/>
                <a:gd name="connsiteY0" fmla="*/ 59128 h 59128"/>
                <a:gd name="connsiteX1" fmla="*/ 71799 w 143597"/>
                <a:gd name="connsiteY1" fmla="*/ 0 h 59128"/>
                <a:gd name="connsiteX2" fmla="*/ 143597 w 143597"/>
                <a:gd name="connsiteY2" fmla="*/ 59128 h 59128"/>
                <a:gd name="connsiteX3" fmla="*/ 0 w 143597"/>
                <a:gd name="connsiteY3" fmla="*/ 59128 h 5912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597" h="43888">
                  <a:moveTo>
                    <a:pt x="0" y="43888"/>
                  </a:moveTo>
                  <a:cubicBezTo>
                    <a:pt x="11868" y="23544"/>
                    <a:pt x="35166" y="1294"/>
                    <a:pt x="69894" y="0"/>
                  </a:cubicBezTo>
                  <a:cubicBezTo>
                    <a:pt x="98272" y="1294"/>
                    <a:pt x="122839" y="21639"/>
                    <a:pt x="143597" y="43888"/>
                  </a:cubicBezTo>
                  <a:lnTo>
                    <a:pt x="0" y="43888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9" name="AutoShape 255"/>
            <p:cNvSpPr>
              <a:spLocks noChangeArrowheads="1"/>
            </p:cNvSpPr>
            <p:nvPr/>
          </p:nvSpPr>
          <p:spPr bwMode="auto">
            <a:xfrm rot="5400000" flipH="1">
              <a:off x="5637063" y="4487252"/>
              <a:ext cx="61968" cy="130414"/>
            </a:xfrm>
            <a:prstGeom prst="moon">
              <a:avLst>
                <a:gd name="adj" fmla="val 42444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40" name="角丸四角形 139"/>
            <p:cNvSpPr/>
            <p:nvPr/>
          </p:nvSpPr>
          <p:spPr>
            <a:xfrm>
              <a:off x="5324140" y="3938393"/>
              <a:ext cx="463250" cy="221108"/>
            </a:xfrm>
            <a:prstGeom prst="roundRect">
              <a:avLst>
                <a:gd name="adj" fmla="val 31045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34149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テキスト ボックス 48"/>
          <p:cNvSpPr txBox="1"/>
          <p:nvPr/>
        </p:nvSpPr>
        <p:spPr>
          <a:xfrm>
            <a:off x="0" y="542510"/>
            <a:ext cx="6858000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72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本日は</a:t>
            </a:r>
            <a:r>
              <a:rPr lang="ja-JP" altLang="en-US" sz="72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お休み</a:t>
            </a:r>
            <a:endParaRPr kumimoji="1" lang="en-US" altLang="ja-JP" sz="72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0" name="グループ化 49"/>
          <p:cNvGrpSpPr/>
          <p:nvPr/>
        </p:nvGrpSpPr>
        <p:grpSpPr>
          <a:xfrm>
            <a:off x="2799208" y="1921384"/>
            <a:ext cx="1978532" cy="5755984"/>
            <a:chOff x="4248149" y="3912320"/>
            <a:chExt cx="838733" cy="2440059"/>
          </a:xfrm>
        </p:grpSpPr>
        <p:grpSp>
          <p:nvGrpSpPr>
            <p:cNvPr id="51" name="グループ化 50"/>
            <p:cNvGrpSpPr/>
            <p:nvPr/>
          </p:nvGrpSpPr>
          <p:grpSpPr>
            <a:xfrm>
              <a:off x="4248149" y="3912320"/>
              <a:ext cx="838733" cy="2440059"/>
              <a:chOff x="4248149" y="3443216"/>
              <a:chExt cx="838733" cy="2440059"/>
            </a:xfrm>
          </p:grpSpPr>
          <p:sp>
            <p:nvSpPr>
              <p:cNvPr id="53" name="Oval 186"/>
              <p:cNvSpPr>
                <a:spLocks noChangeArrowheads="1"/>
              </p:cNvSpPr>
              <p:nvPr/>
            </p:nvSpPr>
            <p:spPr bwMode="auto">
              <a:xfrm>
                <a:off x="4267495" y="3503465"/>
                <a:ext cx="608346" cy="957964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4" name="Oval 186"/>
              <p:cNvSpPr>
                <a:spLocks noChangeArrowheads="1"/>
              </p:cNvSpPr>
              <p:nvPr/>
            </p:nvSpPr>
            <p:spPr bwMode="auto">
              <a:xfrm>
                <a:off x="4326011" y="3612663"/>
                <a:ext cx="481854" cy="75656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5" name="Rectangle 263"/>
              <p:cNvSpPr>
                <a:spLocks noChangeArrowheads="1"/>
              </p:cNvSpPr>
              <p:nvPr/>
            </p:nvSpPr>
            <p:spPr bwMode="auto">
              <a:xfrm>
                <a:off x="4390025" y="5149537"/>
                <a:ext cx="120378" cy="671339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6" name="Rectangle 264"/>
              <p:cNvSpPr>
                <a:spLocks noChangeArrowheads="1"/>
              </p:cNvSpPr>
              <p:nvPr/>
            </p:nvSpPr>
            <p:spPr bwMode="auto">
              <a:xfrm>
                <a:off x="4632932" y="5149537"/>
                <a:ext cx="120378" cy="671339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7" name="AutoShape 262"/>
              <p:cNvSpPr>
                <a:spLocks noChangeArrowheads="1"/>
              </p:cNvSpPr>
              <p:nvPr/>
            </p:nvSpPr>
            <p:spPr bwMode="auto">
              <a:xfrm flipV="1">
                <a:off x="4248149" y="4723496"/>
                <a:ext cx="644889" cy="548689"/>
              </a:xfrm>
              <a:custGeom>
                <a:avLst/>
                <a:gdLst>
                  <a:gd name="T0" fmla="*/ 2147483647 w 21600"/>
                  <a:gd name="T1" fmla="*/ 2147483647 h 21600"/>
                  <a:gd name="T2" fmla="*/ 2147483647 w 21600"/>
                  <a:gd name="T3" fmla="*/ 2147483647 h 21600"/>
                  <a:gd name="T4" fmla="*/ 2147483647 w 21600"/>
                  <a:gd name="T5" fmla="*/ 2147483647 h 21600"/>
                  <a:gd name="T6" fmla="*/ 214748364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996 w 21600"/>
                  <a:gd name="T13" fmla="*/ 3996 h 21600"/>
                  <a:gd name="T14" fmla="*/ 17604 w 21600"/>
                  <a:gd name="T15" fmla="*/ 1760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392" y="21600"/>
                    </a:lnTo>
                    <a:lnTo>
                      <a:pt x="17208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openDmnd">
                <a:fgClr>
                  <a:srgbClr val="0070C0"/>
                </a:fgClr>
                <a:bgClr>
                  <a:srgbClr val="002060"/>
                </a:bgClr>
              </a:patt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Oval 187"/>
              <p:cNvSpPr>
                <a:spLocks noChangeArrowheads="1"/>
              </p:cNvSpPr>
              <p:nvPr/>
            </p:nvSpPr>
            <p:spPr bwMode="auto">
              <a:xfrm>
                <a:off x="4267495" y="3443216"/>
                <a:ext cx="608346" cy="608939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9" name="Rectangle 179"/>
              <p:cNvSpPr>
                <a:spLocks noChangeArrowheads="1"/>
              </p:cNvSpPr>
              <p:nvPr/>
            </p:nvSpPr>
            <p:spPr bwMode="auto">
              <a:xfrm>
                <a:off x="4510403" y="3991908"/>
                <a:ext cx="122527" cy="182895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0" name="AutoShape 180"/>
              <p:cNvSpPr>
                <a:spLocks noChangeArrowheads="1"/>
              </p:cNvSpPr>
              <p:nvPr/>
            </p:nvSpPr>
            <p:spPr bwMode="auto">
              <a:xfrm>
                <a:off x="4328395" y="4113651"/>
                <a:ext cx="487809" cy="367440"/>
              </a:xfrm>
              <a:prstGeom prst="roundRect">
                <a:avLst>
                  <a:gd name="adj" fmla="val 50000"/>
                </a:avLst>
              </a:prstGeom>
              <a:solidFill>
                <a:srgbClr val="FF0066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ja-JP" altLang="en-US" sz="1800" smtClean="0"/>
              </a:p>
            </p:txBody>
          </p:sp>
          <p:sp>
            <p:nvSpPr>
              <p:cNvPr id="61" name="Rectangle 181"/>
              <p:cNvSpPr>
                <a:spLocks noChangeArrowheads="1"/>
              </p:cNvSpPr>
              <p:nvPr/>
            </p:nvSpPr>
            <p:spPr bwMode="auto">
              <a:xfrm>
                <a:off x="4328395" y="4297371"/>
                <a:ext cx="487809" cy="485696"/>
              </a:xfrm>
              <a:prstGeom prst="rect">
                <a:avLst/>
              </a:prstGeom>
              <a:solidFill>
                <a:srgbClr val="FF0066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endParaRPr lang="ja-JP" altLang="en-US" sz="1800" smtClean="0"/>
              </a:p>
            </p:txBody>
          </p:sp>
          <p:sp>
            <p:nvSpPr>
              <p:cNvPr id="62" name="Oval 183"/>
              <p:cNvSpPr>
                <a:spLocks noChangeArrowheads="1"/>
              </p:cNvSpPr>
              <p:nvPr/>
            </p:nvSpPr>
            <p:spPr bwMode="auto">
              <a:xfrm>
                <a:off x="4327685" y="3563714"/>
                <a:ext cx="487966" cy="488443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3" name="AutoShape 255"/>
              <p:cNvSpPr>
                <a:spLocks noChangeArrowheads="1"/>
              </p:cNvSpPr>
              <p:nvPr/>
            </p:nvSpPr>
            <p:spPr bwMode="auto">
              <a:xfrm rot="5400000" flipH="1">
                <a:off x="4424245" y="3770482"/>
                <a:ext cx="61968" cy="130414"/>
              </a:xfrm>
              <a:prstGeom prst="moon">
                <a:avLst>
                  <a:gd name="adj" fmla="val 42444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4" name="AutoShape 283"/>
              <p:cNvSpPr>
                <a:spLocks noChangeArrowheads="1"/>
              </p:cNvSpPr>
              <p:nvPr/>
            </p:nvSpPr>
            <p:spPr bwMode="auto">
              <a:xfrm rot="16200000">
                <a:off x="4358766" y="5669298"/>
                <a:ext cx="182895" cy="245059"/>
              </a:xfrm>
              <a:prstGeom prst="flowChartDelay">
                <a:avLst/>
              </a:prstGeom>
              <a:solidFill>
                <a:srgbClr val="663300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5" name="AutoShape 285"/>
              <p:cNvSpPr>
                <a:spLocks noChangeArrowheads="1"/>
              </p:cNvSpPr>
              <p:nvPr/>
            </p:nvSpPr>
            <p:spPr bwMode="auto">
              <a:xfrm rot="10800000" flipV="1">
                <a:off x="4355630" y="5577730"/>
                <a:ext cx="187017" cy="225932"/>
              </a:xfrm>
              <a:custGeom>
                <a:avLst/>
                <a:gdLst>
                  <a:gd name="T0" fmla="*/ 424675018 w 21600"/>
                  <a:gd name="T1" fmla="*/ 569936528 h 21600"/>
                  <a:gd name="T2" fmla="*/ 222569007 w 21600"/>
                  <a:gd name="T3" fmla="*/ 1139866047 h 21600"/>
                  <a:gd name="T4" fmla="*/ 20462996 w 21600"/>
                  <a:gd name="T5" fmla="*/ 569936528 h 21600"/>
                  <a:gd name="T6" fmla="*/ 22256900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793 w 21600"/>
                  <a:gd name="T13" fmla="*/ 2793 h 21600"/>
                  <a:gd name="T14" fmla="*/ 18807 w 21600"/>
                  <a:gd name="T15" fmla="*/ 1880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986" y="21600"/>
                    </a:lnTo>
                    <a:lnTo>
                      <a:pt x="196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33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AutoShape 286"/>
              <p:cNvSpPr>
                <a:spLocks noChangeArrowheads="1"/>
              </p:cNvSpPr>
              <p:nvPr/>
            </p:nvSpPr>
            <p:spPr bwMode="auto">
              <a:xfrm rot="16200000">
                <a:off x="4608123" y="5669298"/>
                <a:ext cx="182895" cy="245059"/>
              </a:xfrm>
              <a:prstGeom prst="flowChartDelay">
                <a:avLst/>
              </a:prstGeom>
              <a:solidFill>
                <a:srgbClr val="663300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7" name="AutoShape 287"/>
              <p:cNvSpPr>
                <a:spLocks noChangeArrowheads="1"/>
              </p:cNvSpPr>
              <p:nvPr/>
            </p:nvSpPr>
            <p:spPr bwMode="auto">
              <a:xfrm rot="10800000" flipV="1">
                <a:off x="4604988" y="5577729"/>
                <a:ext cx="187017" cy="225932"/>
              </a:xfrm>
              <a:custGeom>
                <a:avLst/>
                <a:gdLst>
                  <a:gd name="T0" fmla="*/ 424675018 w 21600"/>
                  <a:gd name="T1" fmla="*/ 569936528 h 21600"/>
                  <a:gd name="T2" fmla="*/ 222569007 w 21600"/>
                  <a:gd name="T3" fmla="*/ 1139866047 h 21600"/>
                  <a:gd name="T4" fmla="*/ 20462996 w 21600"/>
                  <a:gd name="T5" fmla="*/ 569936528 h 21600"/>
                  <a:gd name="T6" fmla="*/ 22256900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793 w 21600"/>
                  <a:gd name="T13" fmla="*/ 2793 h 21600"/>
                  <a:gd name="T14" fmla="*/ 18807 w 21600"/>
                  <a:gd name="T15" fmla="*/ 18807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986" y="21600"/>
                    </a:lnTo>
                    <a:lnTo>
                      <a:pt x="196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330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二等辺三角形 265"/>
              <p:cNvSpPr/>
              <p:nvPr/>
            </p:nvSpPr>
            <p:spPr bwMode="auto">
              <a:xfrm flipV="1">
                <a:off x="4497332" y="3949065"/>
                <a:ext cx="143597" cy="56430"/>
              </a:xfrm>
              <a:custGeom>
                <a:avLst/>
                <a:gdLst>
                  <a:gd name="connsiteX0" fmla="*/ 0 w 143597"/>
                  <a:gd name="connsiteY0" fmla="*/ 59128 h 59128"/>
                  <a:gd name="connsiteX1" fmla="*/ 71799 w 143597"/>
                  <a:gd name="connsiteY1" fmla="*/ 0 h 59128"/>
                  <a:gd name="connsiteX2" fmla="*/ 143597 w 143597"/>
                  <a:gd name="connsiteY2" fmla="*/ 59128 h 59128"/>
                  <a:gd name="connsiteX3" fmla="*/ 0 w 143597"/>
                  <a:gd name="connsiteY3" fmla="*/ 59128 h 59128"/>
                  <a:gd name="connsiteX0" fmla="*/ 0 w 143597"/>
                  <a:gd name="connsiteY0" fmla="*/ 59128 h 59128"/>
                  <a:gd name="connsiteX1" fmla="*/ 71799 w 143597"/>
                  <a:gd name="connsiteY1" fmla="*/ 0 h 59128"/>
                  <a:gd name="connsiteX2" fmla="*/ 143597 w 143597"/>
                  <a:gd name="connsiteY2" fmla="*/ 59128 h 59128"/>
                  <a:gd name="connsiteX3" fmla="*/ 0 w 143597"/>
                  <a:gd name="connsiteY3" fmla="*/ 59128 h 59128"/>
                  <a:gd name="connsiteX0" fmla="*/ 0 w 143597"/>
                  <a:gd name="connsiteY0" fmla="*/ 59128 h 59128"/>
                  <a:gd name="connsiteX1" fmla="*/ 71799 w 143597"/>
                  <a:gd name="connsiteY1" fmla="*/ 0 h 59128"/>
                  <a:gd name="connsiteX2" fmla="*/ 143597 w 143597"/>
                  <a:gd name="connsiteY2" fmla="*/ 59128 h 59128"/>
                  <a:gd name="connsiteX3" fmla="*/ 0 w 143597"/>
                  <a:gd name="connsiteY3" fmla="*/ 59128 h 5912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  <a:gd name="connsiteX0" fmla="*/ 0 w 143597"/>
                  <a:gd name="connsiteY0" fmla="*/ 43888 h 43888"/>
                  <a:gd name="connsiteX1" fmla="*/ 69894 w 143597"/>
                  <a:gd name="connsiteY1" fmla="*/ 0 h 43888"/>
                  <a:gd name="connsiteX2" fmla="*/ 143597 w 143597"/>
                  <a:gd name="connsiteY2" fmla="*/ 43888 h 43888"/>
                  <a:gd name="connsiteX3" fmla="*/ 0 w 143597"/>
                  <a:gd name="connsiteY3" fmla="*/ 43888 h 43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597" h="43888">
                    <a:moveTo>
                      <a:pt x="0" y="43888"/>
                    </a:moveTo>
                    <a:cubicBezTo>
                      <a:pt x="11868" y="23544"/>
                      <a:pt x="35166" y="1294"/>
                      <a:pt x="69894" y="0"/>
                    </a:cubicBezTo>
                    <a:cubicBezTo>
                      <a:pt x="98272" y="1294"/>
                      <a:pt x="122839" y="21639"/>
                      <a:pt x="143597" y="43888"/>
                    </a:cubicBezTo>
                    <a:lnTo>
                      <a:pt x="0" y="43888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9" name="Oval 184"/>
              <p:cNvSpPr>
                <a:spLocks noChangeArrowheads="1"/>
              </p:cNvSpPr>
              <p:nvPr/>
            </p:nvSpPr>
            <p:spPr bwMode="auto">
              <a:xfrm>
                <a:off x="4267493" y="3746611"/>
                <a:ext cx="122530" cy="149114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0" name="Oval 185"/>
              <p:cNvSpPr>
                <a:spLocks noChangeArrowheads="1"/>
              </p:cNvSpPr>
              <p:nvPr/>
            </p:nvSpPr>
            <p:spPr bwMode="auto">
              <a:xfrm>
                <a:off x="4755460" y="3746611"/>
                <a:ext cx="122527" cy="149114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71" name="グループ化 259"/>
              <p:cNvGrpSpPr>
                <a:grpSpLocks/>
              </p:cNvGrpSpPr>
              <p:nvPr/>
            </p:nvGrpSpPr>
            <p:grpSpPr bwMode="auto">
              <a:xfrm rot="18900000">
                <a:off x="4293912" y="4266996"/>
                <a:ext cx="320293" cy="774622"/>
                <a:chOff x="6345238" y="3949446"/>
                <a:chExt cx="236537" cy="571500"/>
              </a:xfrm>
            </p:grpSpPr>
            <p:grpSp>
              <p:nvGrpSpPr>
                <p:cNvPr id="91" name="Group 300"/>
                <p:cNvGrpSpPr>
                  <a:grpSpLocks/>
                </p:cNvGrpSpPr>
                <p:nvPr/>
              </p:nvGrpSpPr>
              <p:grpSpPr bwMode="auto">
                <a:xfrm flipH="1">
                  <a:off x="6345238" y="4386009"/>
                  <a:ext cx="98425" cy="134937"/>
                  <a:chOff x="2280" y="3294"/>
                  <a:chExt cx="103" cy="141"/>
                </a:xfrm>
              </p:grpSpPr>
              <p:sp>
                <p:nvSpPr>
                  <p:cNvPr id="93" name="AutoShape 301"/>
                  <p:cNvSpPr>
                    <a:spLocks noChangeArrowheads="1"/>
                  </p:cNvSpPr>
                  <p:nvPr/>
                </p:nvSpPr>
                <p:spPr bwMode="auto">
                  <a:xfrm>
                    <a:off x="2280" y="3340"/>
                    <a:ext cx="2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94" name="AutoShape 302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298" y="3294"/>
                    <a:ext cx="85" cy="14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92" name="AutoShape 281"/>
                <p:cNvSpPr>
                  <a:spLocks noChangeArrowheads="1"/>
                </p:cNvSpPr>
                <p:nvPr/>
              </p:nvSpPr>
              <p:spPr bwMode="auto">
                <a:xfrm rot="1800000">
                  <a:off x="6493516" y="3949110"/>
                  <a:ext cx="88892" cy="493881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00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  <a:defRPr/>
                  </a:pPr>
                  <a:endParaRPr lang="ja-JP" altLang="en-US" sz="1800" smtClean="0"/>
                </a:p>
              </p:txBody>
            </p:sp>
          </p:grpSp>
          <p:grpSp>
            <p:nvGrpSpPr>
              <p:cNvPr id="72" name="グループ化 264"/>
              <p:cNvGrpSpPr>
                <a:grpSpLocks/>
              </p:cNvGrpSpPr>
              <p:nvPr/>
            </p:nvGrpSpPr>
            <p:grpSpPr bwMode="auto">
              <a:xfrm rot="2700000" flipH="1">
                <a:off x="4539424" y="4266995"/>
                <a:ext cx="320293" cy="774622"/>
                <a:chOff x="6345238" y="3949446"/>
                <a:chExt cx="236537" cy="571500"/>
              </a:xfrm>
            </p:grpSpPr>
            <p:grpSp>
              <p:nvGrpSpPr>
                <p:cNvPr id="87" name="Group 300"/>
                <p:cNvGrpSpPr>
                  <a:grpSpLocks/>
                </p:cNvGrpSpPr>
                <p:nvPr/>
              </p:nvGrpSpPr>
              <p:grpSpPr bwMode="auto">
                <a:xfrm flipH="1">
                  <a:off x="6345238" y="4386009"/>
                  <a:ext cx="98425" cy="134937"/>
                  <a:chOff x="2280" y="3294"/>
                  <a:chExt cx="103" cy="141"/>
                </a:xfrm>
              </p:grpSpPr>
              <p:sp>
                <p:nvSpPr>
                  <p:cNvPr id="89" name="AutoShape 301"/>
                  <p:cNvSpPr>
                    <a:spLocks noChangeArrowheads="1"/>
                  </p:cNvSpPr>
                  <p:nvPr/>
                </p:nvSpPr>
                <p:spPr bwMode="auto">
                  <a:xfrm>
                    <a:off x="2280" y="3340"/>
                    <a:ext cx="2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90" name="AutoShape 302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298" y="3294"/>
                    <a:ext cx="85" cy="14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88" name="AutoShape 281"/>
                <p:cNvSpPr>
                  <a:spLocks noChangeArrowheads="1"/>
                </p:cNvSpPr>
                <p:nvPr/>
              </p:nvSpPr>
              <p:spPr bwMode="auto">
                <a:xfrm rot="1800000">
                  <a:off x="6494923" y="3950517"/>
                  <a:ext cx="88893" cy="493881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00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  <a:defRPr/>
                  </a:pPr>
                  <a:endParaRPr lang="ja-JP" altLang="en-US" sz="1800" smtClean="0"/>
                </a:p>
              </p:txBody>
            </p:sp>
          </p:grpSp>
          <p:sp>
            <p:nvSpPr>
              <p:cNvPr id="73" name="AutoShape 255"/>
              <p:cNvSpPr>
                <a:spLocks noChangeArrowheads="1"/>
              </p:cNvSpPr>
              <p:nvPr/>
            </p:nvSpPr>
            <p:spPr bwMode="auto">
              <a:xfrm rot="5400000" flipH="1">
                <a:off x="4662370" y="3770482"/>
                <a:ext cx="61968" cy="130414"/>
              </a:xfrm>
              <a:prstGeom prst="moon">
                <a:avLst>
                  <a:gd name="adj" fmla="val 42444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4" name="円/楕円 73"/>
              <p:cNvSpPr/>
              <p:nvPr/>
            </p:nvSpPr>
            <p:spPr>
              <a:xfrm>
                <a:off x="4318735" y="3609020"/>
                <a:ext cx="45719" cy="5046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" name="円/楕円 74"/>
              <p:cNvSpPr/>
              <p:nvPr/>
            </p:nvSpPr>
            <p:spPr>
              <a:xfrm>
                <a:off x="4779836" y="3609020"/>
                <a:ext cx="45719" cy="504631"/>
              </a:xfrm>
              <a:prstGeom prst="ellipse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6" name="グループ化 75"/>
              <p:cNvGrpSpPr/>
              <p:nvPr/>
            </p:nvGrpSpPr>
            <p:grpSpPr>
              <a:xfrm>
                <a:off x="4564557" y="3508286"/>
                <a:ext cx="280899" cy="254620"/>
                <a:chOff x="4564557" y="3508286"/>
                <a:chExt cx="280899" cy="254620"/>
              </a:xfrm>
            </p:grpSpPr>
            <p:sp>
              <p:nvSpPr>
                <p:cNvPr id="84" name="月 83"/>
                <p:cNvSpPr/>
                <p:nvPr/>
              </p:nvSpPr>
              <p:spPr>
                <a:xfrm rot="19800000">
                  <a:off x="4619613" y="3522336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月 84"/>
                <p:cNvSpPr/>
                <p:nvPr/>
              </p:nvSpPr>
              <p:spPr>
                <a:xfrm rot="18793506">
                  <a:off x="4686288" y="3522335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" name="月 85"/>
                <p:cNvSpPr/>
                <p:nvPr/>
              </p:nvSpPr>
              <p:spPr>
                <a:xfrm rot="21020050">
                  <a:off x="4564557" y="3508286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77" name="グループ化 76"/>
              <p:cNvGrpSpPr/>
              <p:nvPr/>
            </p:nvGrpSpPr>
            <p:grpSpPr>
              <a:xfrm flipH="1">
                <a:off x="4299788" y="3508286"/>
                <a:ext cx="280899" cy="254620"/>
                <a:chOff x="4564557" y="3508286"/>
                <a:chExt cx="280899" cy="254620"/>
              </a:xfrm>
            </p:grpSpPr>
            <p:sp>
              <p:nvSpPr>
                <p:cNvPr id="81" name="月 80"/>
                <p:cNvSpPr/>
                <p:nvPr/>
              </p:nvSpPr>
              <p:spPr>
                <a:xfrm rot="19800000">
                  <a:off x="4619613" y="3522336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" name="月 81"/>
                <p:cNvSpPr/>
                <p:nvPr/>
              </p:nvSpPr>
              <p:spPr>
                <a:xfrm rot="18793506">
                  <a:off x="4686288" y="3522335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" name="月 82"/>
                <p:cNvSpPr/>
                <p:nvPr/>
              </p:nvSpPr>
              <p:spPr>
                <a:xfrm rot="21020050">
                  <a:off x="4564557" y="3508286"/>
                  <a:ext cx="77765" cy="240570"/>
                </a:xfrm>
                <a:prstGeom prst="moon">
                  <a:avLst>
                    <a:gd name="adj" fmla="val 74498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8" name="二等辺三角形 77"/>
              <p:cNvSpPr/>
              <p:nvPr/>
            </p:nvSpPr>
            <p:spPr>
              <a:xfrm flipV="1">
                <a:off x="4488626" y="4094240"/>
                <a:ext cx="158230" cy="129282"/>
              </a:xfrm>
              <a:prstGeom prst="triangle">
                <a:avLst/>
              </a:prstGeom>
              <a:solidFill>
                <a:srgbClr val="FF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AutoShape 255"/>
              <p:cNvSpPr>
                <a:spLocks noChangeArrowheads="1"/>
              </p:cNvSpPr>
              <p:nvPr/>
            </p:nvSpPr>
            <p:spPr bwMode="auto">
              <a:xfrm rot="5400000">
                <a:off x="4432369" y="3657584"/>
                <a:ext cx="45719" cy="130414"/>
              </a:xfrm>
              <a:prstGeom prst="moon">
                <a:avLst>
                  <a:gd name="adj" fmla="val 42444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0" name="AutoShape 255"/>
              <p:cNvSpPr>
                <a:spLocks noChangeArrowheads="1"/>
              </p:cNvSpPr>
              <p:nvPr/>
            </p:nvSpPr>
            <p:spPr bwMode="auto">
              <a:xfrm rot="5400000">
                <a:off x="4670494" y="3657584"/>
                <a:ext cx="45719" cy="130414"/>
              </a:xfrm>
              <a:prstGeom prst="moon">
                <a:avLst>
                  <a:gd name="adj" fmla="val 42444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52" name="AutoShape 260"/>
            <p:cNvSpPr>
              <a:spLocks noChangeArrowheads="1"/>
            </p:cNvSpPr>
            <p:nvPr/>
          </p:nvSpPr>
          <p:spPr bwMode="auto">
            <a:xfrm rot="16200000" flipH="1" flipV="1">
              <a:off x="4421946" y="3812713"/>
              <a:ext cx="285332" cy="549670"/>
            </a:xfrm>
            <a:prstGeom prst="moon">
              <a:avLst>
                <a:gd name="adj" fmla="val 31365"/>
              </a:avLst>
            </a:prstGeom>
            <a:solidFill>
              <a:schemeClr val="bg1"/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sp>
        <p:nvSpPr>
          <p:cNvPr id="48" name="テキスト ボックス 47"/>
          <p:cNvSpPr txBox="1"/>
          <p:nvPr/>
        </p:nvSpPr>
        <p:spPr>
          <a:xfrm>
            <a:off x="0" y="7962464"/>
            <a:ext cx="6858000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また</a:t>
            </a:r>
            <a:r>
              <a:rPr lang="ja-JP" altLang="en-US" sz="4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のご来店を</a:t>
            </a:r>
            <a:r>
              <a:rPr lang="en-US" altLang="ja-JP" sz="4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4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4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お待ちしております</a:t>
            </a:r>
            <a:endParaRPr kumimoji="1" lang="en-US" altLang="ja-JP" sz="48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33812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テキスト ボックス 48"/>
          <p:cNvSpPr txBox="1"/>
          <p:nvPr/>
        </p:nvSpPr>
        <p:spPr>
          <a:xfrm>
            <a:off x="0" y="593709"/>
            <a:ext cx="6858000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72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本日は</a:t>
            </a:r>
            <a:r>
              <a:rPr lang="ja-JP" altLang="en-US" sz="72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お休み</a:t>
            </a:r>
            <a:endParaRPr kumimoji="1" lang="en-US" altLang="ja-JP" sz="72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0" y="7962464"/>
            <a:ext cx="6858000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また</a:t>
            </a:r>
            <a:r>
              <a:rPr lang="ja-JP" altLang="en-US" sz="4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のご来店を</a:t>
            </a:r>
            <a:r>
              <a:rPr lang="en-US" altLang="ja-JP" sz="4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4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4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お待ちしております</a:t>
            </a:r>
            <a:endParaRPr kumimoji="1" lang="en-US" altLang="ja-JP" sz="48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95" name="グループ化 94"/>
          <p:cNvGrpSpPr/>
          <p:nvPr/>
        </p:nvGrpSpPr>
        <p:grpSpPr>
          <a:xfrm>
            <a:off x="2713689" y="2375235"/>
            <a:ext cx="1387752" cy="4813000"/>
            <a:chOff x="5207791" y="3938393"/>
            <a:chExt cx="690313" cy="2394145"/>
          </a:xfrm>
        </p:grpSpPr>
        <p:grpSp>
          <p:nvGrpSpPr>
            <p:cNvPr id="96" name="グループ化 95"/>
            <p:cNvGrpSpPr/>
            <p:nvPr/>
          </p:nvGrpSpPr>
          <p:grpSpPr>
            <a:xfrm>
              <a:off x="5207791" y="3989396"/>
              <a:ext cx="690313" cy="2343142"/>
              <a:chOff x="5207792" y="4624388"/>
              <a:chExt cx="503238" cy="1708150"/>
            </a:xfrm>
          </p:grpSpPr>
          <p:sp>
            <p:nvSpPr>
              <p:cNvPr id="101" name="AutoShape 426"/>
              <p:cNvSpPr>
                <a:spLocks noChangeArrowheads="1"/>
              </p:cNvSpPr>
              <p:nvPr/>
            </p:nvSpPr>
            <p:spPr bwMode="auto">
              <a:xfrm>
                <a:off x="5215730" y="4624388"/>
                <a:ext cx="495300" cy="533400"/>
              </a:xfrm>
              <a:custGeom>
                <a:avLst/>
                <a:gdLst>
                  <a:gd name="T0" fmla="*/ 82023 w 21600"/>
                  <a:gd name="T1" fmla="*/ 0 h 21600"/>
                  <a:gd name="T2" fmla="*/ 24719 w 21600"/>
                  <a:gd name="T3" fmla="*/ 157946 h 21600"/>
                  <a:gd name="T4" fmla="*/ 82023 w 21600"/>
                  <a:gd name="T5" fmla="*/ 42697 h 21600"/>
                  <a:gd name="T6" fmla="*/ 139349 w 21600"/>
                  <a:gd name="T7" fmla="*/ 15794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1394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5054" y="14208"/>
                    </a:moveTo>
                    <a:cubicBezTo>
                      <a:pt x="4442" y="13177"/>
                      <a:pt x="4119" y="11999"/>
                      <a:pt x="4119" y="10800"/>
                    </a:cubicBezTo>
                    <a:cubicBezTo>
                      <a:pt x="4119" y="7110"/>
                      <a:pt x="7110" y="4119"/>
                      <a:pt x="10800" y="4119"/>
                    </a:cubicBezTo>
                    <a:cubicBezTo>
                      <a:pt x="14489" y="4119"/>
                      <a:pt x="17481" y="7110"/>
                      <a:pt x="17481" y="10800"/>
                    </a:cubicBezTo>
                    <a:cubicBezTo>
                      <a:pt x="17481" y="11999"/>
                      <a:pt x="17157" y="13177"/>
                      <a:pt x="16545" y="14208"/>
                    </a:cubicBezTo>
                    <a:lnTo>
                      <a:pt x="20088" y="16310"/>
                    </a:lnTo>
                    <a:cubicBezTo>
                      <a:pt x="21077" y="14642"/>
                      <a:pt x="21600" y="127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2739"/>
                      <a:pt x="522" y="14642"/>
                      <a:pt x="1511" y="16310"/>
                    </a:cubicBezTo>
                    <a:lnTo>
                      <a:pt x="5054" y="1420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" name="AutoShape 427"/>
              <p:cNvSpPr>
                <a:spLocks noChangeArrowheads="1"/>
              </p:cNvSpPr>
              <p:nvPr/>
            </p:nvSpPr>
            <p:spPr bwMode="auto">
              <a:xfrm>
                <a:off x="5215730" y="4981575"/>
                <a:ext cx="495300" cy="630238"/>
              </a:xfrm>
              <a:prstGeom prst="roundRect">
                <a:avLst>
                  <a:gd name="adj" fmla="val 38139"/>
                </a:avLst>
              </a:prstGeom>
              <a:pattFill prst="dkVert">
                <a:fgClr>
                  <a:srgbClr val="003366"/>
                </a:fgClr>
                <a:bgClr>
                  <a:srgbClr val="0070C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" name="AutoShape 428"/>
              <p:cNvSpPr>
                <a:spLocks noChangeArrowheads="1"/>
              </p:cNvSpPr>
              <p:nvPr/>
            </p:nvSpPr>
            <p:spPr bwMode="auto">
              <a:xfrm>
                <a:off x="5260180" y="5522913"/>
                <a:ext cx="225425" cy="720725"/>
              </a:xfrm>
              <a:custGeom>
                <a:avLst/>
                <a:gdLst>
                  <a:gd name="T0" fmla="*/ 14162 w 21600"/>
                  <a:gd name="T1" fmla="*/ 252721 h 21600"/>
                  <a:gd name="T2" fmla="*/ 7733 w 21600"/>
                  <a:gd name="T3" fmla="*/ 505475 h 21600"/>
                  <a:gd name="T4" fmla="*/ 1305 w 21600"/>
                  <a:gd name="T5" fmla="*/ 252721 h 21600"/>
                  <a:gd name="T6" fmla="*/ 7733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651 w 21600"/>
                  <a:gd name="T13" fmla="*/ 3568 h 21600"/>
                  <a:gd name="T14" fmla="*/ 17949 w 21600"/>
                  <a:gd name="T15" fmla="*/ 1803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558" y="21600"/>
                    </a:lnTo>
                    <a:lnTo>
                      <a:pt x="1804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" name="AutoShape 429"/>
              <p:cNvSpPr>
                <a:spLocks noChangeArrowheads="1"/>
              </p:cNvSpPr>
              <p:nvPr/>
            </p:nvSpPr>
            <p:spPr bwMode="auto">
              <a:xfrm>
                <a:off x="5441155" y="5522913"/>
                <a:ext cx="225425" cy="720725"/>
              </a:xfrm>
              <a:custGeom>
                <a:avLst/>
                <a:gdLst>
                  <a:gd name="T0" fmla="*/ 14162 w 21600"/>
                  <a:gd name="T1" fmla="*/ 252721 h 21600"/>
                  <a:gd name="T2" fmla="*/ 7733 w 21600"/>
                  <a:gd name="T3" fmla="*/ 505475 h 21600"/>
                  <a:gd name="T4" fmla="*/ 1305 w 21600"/>
                  <a:gd name="T5" fmla="*/ 252721 h 21600"/>
                  <a:gd name="T6" fmla="*/ 7733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651 w 21600"/>
                  <a:gd name="T13" fmla="*/ 3568 h 21600"/>
                  <a:gd name="T14" fmla="*/ 17949 w 21600"/>
                  <a:gd name="T15" fmla="*/ 1803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3558" y="21600"/>
                    </a:lnTo>
                    <a:lnTo>
                      <a:pt x="18042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66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" name="AutoShape 430"/>
              <p:cNvSpPr>
                <a:spLocks noChangeArrowheads="1"/>
              </p:cNvSpPr>
              <p:nvPr/>
            </p:nvSpPr>
            <p:spPr bwMode="auto">
              <a:xfrm flipV="1">
                <a:off x="5350667" y="5072063"/>
                <a:ext cx="225425" cy="350837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6" name="Freeform 431"/>
              <p:cNvSpPr>
                <a:spLocks/>
              </p:cNvSpPr>
              <p:nvPr/>
            </p:nvSpPr>
            <p:spPr bwMode="auto">
              <a:xfrm>
                <a:off x="5431630" y="5103813"/>
                <a:ext cx="63500" cy="42862"/>
              </a:xfrm>
              <a:custGeom>
                <a:avLst/>
                <a:gdLst>
                  <a:gd name="T0" fmla="*/ 0 w 72"/>
                  <a:gd name="T1" fmla="*/ 0 h 28"/>
                  <a:gd name="T2" fmla="*/ 7000875 w 72"/>
                  <a:gd name="T3" fmla="*/ 72262270 h 28"/>
                  <a:gd name="T4" fmla="*/ 24112361 w 72"/>
                  <a:gd name="T5" fmla="*/ 72262270 h 28"/>
                  <a:gd name="T6" fmla="*/ 31113236 w 72"/>
                  <a:gd name="T7" fmla="*/ 0 h 28"/>
                  <a:gd name="T8" fmla="*/ 0 w 72"/>
                  <a:gd name="T9" fmla="*/ 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2" h="28">
                    <a:moveTo>
                      <a:pt x="0" y="0"/>
                    </a:moveTo>
                    <a:lnTo>
                      <a:pt x="16" y="28"/>
                    </a:lnTo>
                    <a:lnTo>
                      <a:pt x="56" y="28"/>
                    </a:lnTo>
                    <a:lnTo>
                      <a:pt x="7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" name="Freeform 432"/>
              <p:cNvSpPr>
                <a:spLocks/>
              </p:cNvSpPr>
              <p:nvPr/>
            </p:nvSpPr>
            <p:spPr bwMode="auto">
              <a:xfrm>
                <a:off x="5414167" y="5157788"/>
                <a:ext cx="98425" cy="274637"/>
              </a:xfrm>
              <a:custGeom>
                <a:avLst/>
                <a:gdLst>
                  <a:gd name="T0" fmla="*/ 52924075 w 62"/>
                  <a:gd name="T1" fmla="*/ 0 h 200"/>
                  <a:gd name="T2" fmla="*/ 105846563 w 62"/>
                  <a:gd name="T3" fmla="*/ 0 h 200"/>
                  <a:gd name="T4" fmla="*/ 156249688 w 62"/>
                  <a:gd name="T5" fmla="*/ 171873327 h 200"/>
                  <a:gd name="T6" fmla="*/ 75604688 w 62"/>
                  <a:gd name="T7" fmla="*/ 377743969 h 200"/>
                  <a:gd name="T8" fmla="*/ 0 w 62"/>
                  <a:gd name="T9" fmla="*/ 171873327 h 200"/>
                  <a:gd name="T10" fmla="*/ 52924075 w 62"/>
                  <a:gd name="T11" fmla="*/ 0 h 2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2" h="200">
                    <a:moveTo>
                      <a:pt x="21" y="0"/>
                    </a:moveTo>
                    <a:lnTo>
                      <a:pt x="42" y="0"/>
                    </a:lnTo>
                    <a:lnTo>
                      <a:pt x="62" y="91"/>
                    </a:lnTo>
                    <a:lnTo>
                      <a:pt x="30" y="200"/>
                    </a:lnTo>
                    <a:lnTo>
                      <a:pt x="0" y="9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" name="Rectangle 433"/>
              <p:cNvSpPr>
                <a:spLocks noChangeArrowheads="1"/>
              </p:cNvSpPr>
              <p:nvPr/>
            </p:nvSpPr>
            <p:spPr bwMode="auto">
              <a:xfrm>
                <a:off x="5215730" y="5387974"/>
                <a:ext cx="495300" cy="449603"/>
              </a:xfrm>
              <a:prstGeom prst="rect">
                <a:avLst/>
              </a:prstGeom>
              <a:pattFill prst="dkVert">
                <a:fgClr>
                  <a:srgbClr val="003366"/>
                </a:fgClr>
                <a:bgClr>
                  <a:srgbClr val="0070C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9" name="Oval 434"/>
              <p:cNvSpPr>
                <a:spLocks noChangeArrowheads="1"/>
              </p:cNvSpPr>
              <p:nvPr/>
            </p:nvSpPr>
            <p:spPr bwMode="auto">
              <a:xfrm>
                <a:off x="5252242" y="4711700"/>
                <a:ext cx="406400" cy="450850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10" name="AutoShape 435"/>
              <p:cNvSpPr>
                <a:spLocks noChangeArrowheads="1"/>
              </p:cNvSpPr>
              <p:nvPr/>
            </p:nvSpPr>
            <p:spPr bwMode="auto">
              <a:xfrm flipH="1">
                <a:off x="5485605" y="6242050"/>
                <a:ext cx="225425" cy="90488"/>
              </a:xfrm>
              <a:prstGeom prst="flowChartPunchedCard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11" name="AutoShape 436"/>
              <p:cNvSpPr>
                <a:spLocks noChangeArrowheads="1"/>
              </p:cNvSpPr>
              <p:nvPr/>
            </p:nvSpPr>
            <p:spPr bwMode="auto">
              <a:xfrm>
                <a:off x="5215730" y="6242050"/>
                <a:ext cx="225425" cy="90488"/>
              </a:xfrm>
              <a:prstGeom prst="flowChartPunchedCard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grpSp>
            <p:nvGrpSpPr>
              <p:cNvPr id="112" name="Group 438"/>
              <p:cNvGrpSpPr>
                <a:grpSpLocks/>
              </p:cNvGrpSpPr>
              <p:nvPr/>
            </p:nvGrpSpPr>
            <p:grpSpPr bwMode="auto">
              <a:xfrm rot="-900000">
                <a:off x="5366542" y="5676900"/>
                <a:ext cx="138113" cy="227013"/>
                <a:chOff x="4708" y="2330"/>
                <a:chExt cx="331" cy="539"/>
              </a:xfrm>
            </p:grpSpPr>
            <p:sp>
              <p:nvSpPr>
                <p:cNvPr id="130" name="AutoShape 439"/>
                <p:cNvSpPr>
                  <a:spLocks noChangeArrowheads="1"/>
                </p:cNvSpPr>
                <p:nvPr/>
              </p:nvSpPr>
              <p:spPr bwMode="auto">
                <a:xfrm>
                  <a:off x="4708" y="2330"/>
                  <a:ext cx="265" cy="340"/>
                </a:xfrm>
                <a:prstGeom prst="roundRect">
                  <a:avLst>
                    <a:gd name="adj" fmla="val 38519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1" name="AutoShape 440"/>
                <p:cNvSpPr>
                  <a:spLocks noChangeArrowheads="1"/>
                </p:cNvSpPr>
                <p:nvPr/>
              </p:nvSpPr>
              <p:spPr bwMode="auto">
                <a:xfrm>
                  <a:off x="4708" y="2529"/>
                  <a:ext cx="57" cy="2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2" name="AutoShape 441"/>
                <p:cNvSpPr>
                  <a:spLocks noChangeArrowheads="1"/>
                </p:cNvSpPr>
                <p:nvPr/>
              </p:nvSpPr>
              <p:spPr bwMode="auto">
                <a:xfrm>
                  <a:off x="4781" y="2529"/>
                  <a:ext cx="56" cy="3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3" name="AutoShape 442"/>
                <p:cNvSpPr>
                  <a:spLocks noChangeArrowheads="1"/>
                </p:cNvSpPr>
                <p:nvPr/>
              </p:nvSpPr>
              <p:spPr bwMode="auto">
                <a:xfrm>
                  <a:off x="4849" y="2529"/>
                  <a:ext cx="56" cy="3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4" name="AutoShape 443"/>
                <p:cNvSpPr>
                  <a:spLocks noChangeArrowheads="1"/>
                </p:cNvSpPr>
                <p:nvPr/>
              </p:nvSpPr>
              <p:spPr bwMode="auto">
                <a:xfrm>
                  <a:off x="4918" y="2529"/>
                  <a:ext cx="56" cy="3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5" name="AutoShape 444"/>
                <p:cNvSpPr>
                  <a:spLocks noChangeArrowheads="1"/>
                </p:cNvSpPr>
                <p:nvPr/>
              </p:nvSpPr>
              <p:spPr bwMode="auto">
                <a:xfrm rot="-2700000">
                  <a:off x="4963" y="2387"/>
                  <a:ext cx="76" cy="2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113" name="Rectangle 445"/>
              <p:cNvSpPr>
                <a:spLocks noChangeArrowheads="1"/>
              </p:cNvSpPr>
              <p:nvPr/>
            </p:nvSpPr>
            <p:spPr bwMode="auto">
              <a:xfrm rot="-900000">
                <a:off x="5345905" y="5662613"/>
                <a:ext cx="101600" cy="428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14" name="AutoShape 446"/>
              <p:cNvSpPr>
                <a:spLocks noChangeArrowheads="1"/>
              </p:cNvSpPr>
              <p:nvPr/>
            </p:nvSpPr>
            <p:spPr bwMode="auto">
              <a:xfrm rot="-900000">
                <a:off x="5274467" y="5272088"/>
                <a:ext cx="134938" cy="406400"/>
              </a:xfrm>
              <a:custGeom>
                <a:avLst/>
                <a:gdLst>
                  <a:gd name="T0" fmla="*/ 3199 w 21600"/>
                  <a:gd name="T1" fmla="*/ 45306 h 21600"/>
                  <a:gd name="T2" fmla="*/ 1637 w 21600"/>
                  <a:gd name="T3" fmla="*/ 90631 h 21600"/>
                  <a:gd name="T4" fmla="*/ 119 w 21600"/>
                  <a:gd name="T5" fmla="*/ 45306 h 21600"/>
                  <a:gd name="T6" fmla="*/ 163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541 w 21600"/>
                  <a:gd name="T13" fmla="*/ 2531 h 21600"/>
                  <a:gd name="T14" fmla="*/ 19059 w 21600"/>
                  <a:gd name="T15" fmla="*/ 1906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25" y="21600"/>
                    </a:lnTo>
                    <a:lnTo>
                      <a:pt x="20075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rgbClr val="003366"/>
                </a:fgClr>
                <a:bgClr>
                  <a:srgbClr val="0070C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15" name="Group 448"/>
              <p:cNvGrpSpPr>
                <a:grpSpLocks/>
              </p:cNvGrpSpPr>
              <p:nvPr/>
            </p:nvGrpSpPr>
            <p:grpSpPr bwMode="auto">
              <a:xfrm rot="900000" flipH="1">
                <a:off x="5418930" y="5676900"/>
                <a:ext cx="138112" cy="227013"/>
                <a:chOff x="4708" y="2330"/>
                <a:chExt cx="331" cy="539"/>
              </a:xfrm>
            </p:grpSpPr>
            <p:sp>
              <p:nvSpPr>
                <p:cNvPr id="124" name="AutoShape 449"/>
                <p:cNvSpPr>
                  <a:spLocks noChangeArrowheads="1"/>
                </p:cNvSpPr>
                <p:nvPr/>
              </p:nvSpPr>
              <p:spPr bwMode="auto">
                <a:xfrm>
                  <a:off x="4708" y="2330"/>
                  <a:ext cx="265" cy="340"/>
                </a:xfrm>
                <a:prstGeom prst="roundRect">
                  <a:avLst>
                    <a:gd name="adj" fmla="val 38519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5" name="AutoShape 450"/>
                <p:cNvSpPr>
                  <a:spLocks noChangeArrowheads="1"/>
                </p:cNvSpPr>
                <p:nvPr/>
              </p:nvSpPr>
              <p:spPr bwMode="auto">
                <a:xfrm>
                  <a:off x="4708" y="2529"/>
                  <a:ext cx="57" cy="2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6" name="AutoShape 451"/>
                <p:cNvSpPr>
                  <a:spLocks noChangeArrowheads="1"/>
                </p:cNvSpPr>
                <p:nvPr/>
              </p:nvSpPr>
              <p:spPr bwMode="auto">
                <a:xfrm>
                  <a:off x="4781" y="2529"/>
                  <a:ext cx="56" cy="31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7" name="AutoShape 452"/>
                <p:cNvSpPr>
                  <a:spLocks noChangeArrowheads="1"/>
                </p:cNvSpPr>
                <p:nvPr/>
              </p:nvSpPr>
              <p:spPr bwMode="auto">
                <a:xfrm>
                  <a:off x="4849" y="2529"/>
                  <a:ext cx="56" cy="3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8" name="AutoShape 453"/>
                <p:cNvSpPr>
                  <a:spLocks noChangeArrowheads="1"/>
                </p:cNvSpPr>
                <p:nvPr/>
              </p:nvSpPr>
              <p:spPr bwMode="auto">
                <a:xfrm>
                  <a:off x="4918" y="2529"/>
                  <a:ext cx="56" cy="30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9" name="AutoShape 454"/>
                <p:cNvSpPr>
                  <a:spLocks noChangeArrowheads="1"/>
                </p:cNvSpPr>
                <p:nvPr/>
              </p:nvSpPr>
              <p:spPr bwMode="auto">
                <a:xfrm rot="-2700000">
                  <a:off x="4963" y="2387"/>
                  <a:ext cx="76" cy="26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116" name="Rectangle 455"/>
              <p:cNvSpPr>
                <a:spLocks noChangeArrowheads="1"/>
              </p:cNvSpPr>
              <p:nvPr/>
            </p:nvSpPr>
            <p:spPr bwMode="auto">
              <a:xfrm rot="900000" flipH="1">
                <a:off x="5480842" y="5662613"/>
                <a:ext cx="101600" cy="428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17" name="AutoShape 456"/>
              <p:cNvSpPr>
                <a:spLocks noChangeArrowheads="1"/>
              </p:cNvSpPr>
              <p:nvPr/>
            </p:nvSpPr>
            <p:spPr bwMode="auto">
              <a:xfrm rot="900000" flipH="1">
                <a:off x="5518942" y="5272088"/>
                <a:ext cx="134938" cy="406400"/>
              </a:xfrm>
              <a:custGeom>
                <a:avLst/>
                <a:gdLst>
                  <a:gd name="T0" fmla="*/ 3199 w 21600"/>
                  <a:gd name="T1" fmla="*/ 45306 h 21600"/>
                  <a:gd name="T2" fmla="*/ 1637 w 21600"/>
                  <a:gd name="T3" fmla="*/ 90631 h 21600"/>
                  <a:gd name="T4" fmla="*/ 119 w 21600"/>
                  <a:gd name="T5" fmla="*/ 45306 h 21600"/>
                  <a:gd name="T6" fmla="*/ 1637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541 w 21600"/>
                  <a:gd name="T13" fmla="*/ 2531 h 21600"/>
                  <a:gd name="T14" fmla="*/ 19059 w 21600"/>
                  <a:gd name="T15" fmla="*/ 1906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525" y="21600"/>
                    </a:lnTo>
                    <a:lnTo>
                      <a:pt x="20075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rgbClr val="003366"/>
                </a:fgClr>
                <a:bgClr>
                  <a:srgbClr val="0070C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8" name="Oval 457"/>
              <p:cNvSpPr>
                <a:spLocks noChangeArrowheads="1"/>
              </p:cNvSpPr>
              <p:nvPr/>
            </p:nvSpPr>
            <p:spPr bwMode="auto">
              <a:xfrm>
                <a:off x="5215730" y="4919663"/>
                <a:ext cx="90487" cy="9048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19" name="Oval 458"/>
              <p:cNvSpPr>
                <a:spLocks noChangeArrowheads="1"/>
              </p:cNvSpPr>
              <p:nvPr/>
            </p:nvSpPr>
            <p:spPr bwMode="auto">
              <a:xfrm>
                <a:off x="5620542" y="4919663"/>
                <a:ext cx="90488" cy="9048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0" name="Oval 460"/>
              <p:cNvSpPr>
                <a:spLocks noChangeArrowheads="1"/>
              </p:cNvSpPr>
              <p:nvPr/>
            </p:nvSpPr>
            <p:spPr bwMode="auto">
              <a:xfrm rot="18900000">
                <a:off x="5207792" y="4714780"/>
                <a:ext cx="314325" cy="17938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1" name="Oval 461"/>
              <p:cNvSpPr>
                <a:spLocks noChangeArrowheads="1"/>
              </p:cNvSpPr>
              <p:nvPr/>
            </p:nvSpPr>
            <p:spPr bwMode="auto">
              <a:xfrm rot="2700000" flipH="1">
                <a:off x="5403055" y="4719541"/>
                <a:ext cx="315912" cy="168275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2" name="AutoShape 462"/>
              <p:cNvSpPr>
                <a:spLocks noChangeArrowheads="1"/>
              </p:cNvSpPr>
              <p:nvPr/>
            </p:nvSpPr>
            <p:spPr bwMode="auto">
              <a:xfrm rot="5400000">
                <a:off x="5342730" y="4873625"/>
                <a:ext cx="44450" cy="133350"/>
              </a:xfrm>
              <a:prstGeom prst="moon">
                <a:avLst>
                  <a:gd name="adj" fmla="val 37931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3" name="AutoShape 464"/>
              <p:cNvSpPr>
                <a:spLocks noChangeArrowheads="1"/>
              </p:cNvSpPr>
              <p:nvPr/>
            </p:nvSpPr>
            <p:spPr bwMode="auto">
              <a:xfrm rot="5400000">
                <a:off x="5523705" y="4867275"/>
                <a:ext cx="57150" cy="133350"/>
              </a:xfrm>
              <a:prstGeom prst="moon">
                <a:avLst>
                  <a:gd name="adj" fmla="val 37931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97" name="AutoShape 255"/>
            <p:cNvSpPr>
              <a:spLocks noChangeArrowheads="1"/>
            </p:cNvSpPr>
            <p:nvPr/>
          </p:nvSpPr>
          <p:spPr bwMode="auto">
            <a:xfrm rot="5400000" flipH="1">
              <a:off x="5398938" y="4487252"/>
              <a:ext cx="61968" cy="130414"/>
            </a:xfrm>
            <a:prstGeom prst="moon">
              <a:avLst>
                <a:gd name="adj" fmla="val 42444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98" name="二等辺三角形 265"/>
            <p:cNvSpPr/>
            <p:nvPr/>
          </p:nvSpPr>
          <p:spPr bwMode="auto">
            <a:xfrm flipV="1">
              <a:off x="5472025" y="4665835"/>
              <a:ext cx="143597" cy="56430"/>
            </a:xfrm>
            <a:custGeom>
              <a:avLst/>
              <a:gdLst>
                <a:gd name="connsiteX0" fmla="*/ 0 w 143597"/>
                <a:gd name="connsiteY0" fmla="*/ 59128 h 59128"/>
                <a:gd name="connsiteX1" fmla="*/ 71799 w 143597"/>
                <a:gd name="connsiteY1" fmla="*/ 0 h 59128"/>
                <a:gd name="connsiteX2" fmla="*/ 143597 w 143597"/>
                <a:gd name="connsiteY2" fmla="*/ 59128 h 59128"/>
                <a:gd name="connsiteX3" fmla="*/ 0 w 143597"/>
                <a:gd name="connsiteY3" fmla="*/ 59128 h 59128"/>
                <a:gd name="connsiteX0" fmla="*/ 0 w 143597"/>
                <a:gd name="connsiteY0" fmla="*/ 59128 h 59128"/>
                <a:gd name="connsiteX1" fmla="*/ 71799 w 143597"/>
                <a:gd name="connsiteY1" fmla="*/ 0 h 59128"/>
                <a:gd name="connsiteX2" fmla="*/ 143597 w 143597"/>
                <a:gd name="connsiteY2" fmla="*/ 59128 h 59128"/>
                <a:gd name="connsiteX3" fmla="*/ 0 w 143597"/>
                <a:gd name="connsiteY3" fmla="*/ 59128 h 59128"/>
                <a:gd name="connsiteX0" fmla="*/ 0 w 143597"/>
                <a:gd name="connsiteY0" fmla="*/ 59128 h 59128"/>
                <a:gd name="connsiteX1" fmla="*/ 71799 w 143597"/>
                <a:gd name="connsiteY1" fmla="*/ 0 h 59128"/>
                <a:gd name="connsiteX2" fmla="*/ 143597 w 143597"/>
                <a:gd name="connsiteY2" fmla="*/ 59128 h 59128"/>
                <a:gd name="connsiteX3" fmla="*/ 0 w 143597"/>
                <a:gd name="connsiteY3" fmla="*/ 59128 h 5912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  <a:gd name="connsiteX0" fmla="*/ 0 w 143597"/>
                <a:gd name="connsiteY0" fmla="*/ 43888 h 43888"/>
                <a:gd name="connsiteX1" fmla="*/ 69894 w 143597"/>
                <a:gd name="connsiteY1" fmla="*/ 0 h 43888"/>
                <a:gd name="connsiteX2" fmla="*/ 143597 w 143597"/>
                <a:gd name="connsiteY2" fmla="*/ 43888 h 43888"/>
                <a:gd name="connsiteX3" fmla="*/ 0 w 143597"/>
                <a:gd name="connsiteY3" fmla="*/ 43888 h 4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597" h="43888">
                  <a:moveTo>
                    <a:pt x="0" y="43888"/>
                  </a:moveTo>
                  <a:cubicBezTo>
                    <a:pt x="11868" y="23544"/>
                    <a:pt x="35166" y="1294"/>
                    <a:pt x="69894" y="0"/>
                  </a:cubicBezTo>
                  <a:cubicBezTo>
                    <a:pt x="98272" y="1294"/>
                    <a:pt x="122839" y="21639"/>
                    <a:pt x="143597" y="43888"/>
                  </a:cubicBezTo>
                  <a:lnTo>
                    <a:pt x="0" y="43888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9" name="AutoShape 255"/>
            <p:cNvSpPr>
              <a:spLocks noChangeArrowheads="1"/>
            </p:cNvSpPr>
            <p:nvPr/>
          </p:nvSpPr>
          <p:spPr bwMode="auto">
            <a:xfrm rot="5400000" flipH="1">
              <a:off x="5637063" y="4487252"/>
              <a:ext cx="61968" cy="130414"/>
            </a:xfrm>
            <a:prstGeom prst="moon">
              <a:avLst>
                <a:gd name="adj" fmla="val 42444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00" name="角丸四角形 99"/>
            <p:cNvSpPr/>
            <p:nvPr/>
          </p:nvSpPr>
          <p:spPr>
            <a:xfrm>
              <a:off x="5324140" y="3938393"/>
              <a:ext cx="463250" cy="221108"/>
            </a:xfrm>
            <a:prstGeom prst="roundRect">
              <a:avLst>
                <a:gd name="adj" fmla="val 31045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618679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pop203_本日はお休み</dc:title>
  <dc:subject>pop203_本日はお休み</dc:subject>
  <dc:creator>http://www.digipot.net</dc:creator>
  <cp:lastModifiedBy/>
  <cp:revision>1</cp:revision>
  <dcterms:created xsi:type="dcterms:W3CDTF">2014-03-19T05:27:31Z</dcterms:created>
  <dcterms:modified xsi:type="dcterms:W3CDTF">2014-03-19T05:31:55Z</dcterms:modified>
  <cp:version>1</cp:version>
</cp:coreProperties>
</file>